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heme/theme13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6.xml" ContentType="application/vnd.openxmlformats-officedocument.presentationml.slide+xml"/>
  <Override PartName="/ppt/slides/slide5.xml" ContentType="application/vnd.openxmlformats-officedocument.presentationml.slide+xml"/>
  <Override PartName="/ppt/slides/slide7.xml" ContentType="application/vnd.openxmlformats-officedocument.presentationml.sl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notesMasterIdLst>
    <p:notesMasterId r:id="rId3"/>
  </p:notes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</p:sldIdLst>
  <p:sldSz cx="12192000" cy="6858000"/>
  <p:notesSz cx="7559675" cy="10691813"/>
</p:presentation>
</file>

<file path=ppt/presProps.xml><?xml version="1.0" encoding="utf-8"?>
<p:presentationPr xmlns:a="http://schemas.openxmlformats.org/drawingml/2006/main" xmlns:p="http://schemas.openxmlformats.org/presentationml/2006/main" xmlns:r="http://schemas.openxmlformats.org/officeDocument/2006/relationships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presProps" Target="presProps.xml"/>
</Relationships>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13.xml"/>
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laceHolder 1"/>
          <p:cNvSpPr>
            <a:spLocks noGrp="1"/>
          </p:cNvSpPr>
          <p:nvPr>
            <p:ph type="sldImg"/>
          </p:nvPr>
        </p:nvSpPr>
        <p:spPr>
          <a:xfrm>
            <a:off x="1107000" y="812520"/>
            <a:ext cx="5345280" cy="4008960"/>
          </a:xfrm>
          <a:prstGeom prst="rect">
            <a:avLst/>
          </a:prstGeom>
          <a:noFill/>
          <a:ln w="19080">
            <a:noFill/>
          </a:ln>
        </p:spPr>
        <p:txBody>
          <a:bodyPr lIns="0" tIns="0" rIns="0" bIns="0" anchor="ctr">
            <a:noAutofit/>
          </a:bodyPr>
          <a:p>
            <a:pPr algn="ctr"/>
            <a:r>
              <a:rPr lang="en-US" sz="4400" b="0" u="none" strike="noStrike">
                <a:solidFill>
                  <a:srgbClr val="FFFFFF"/>
                </a:solidFill>
                <a:effectLst/>
                <a:uFillTx/>
                <a:latin typeface="Arial"/>
              </a:rPr>
              <a:t>Click to move the slide</a:t>
            </a:r>
            <a:endParaRPr lang="en-US" sz="4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1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19080">
            <a:noFill/>
          </a:ln>
        </p:spPr>
        <p:txBody>
          <a:bodyPr lIns="0" tIns="0" rIns="0" bIns="0" anchor="t">
            <a:noAutofit/>
          </a:bodyPr>
          <a:p>
            <a:pPr indent="0" algn="l">
              <a:buNone/>
            </a:pPr>
            <a:endParaRPr lang="en-US" sz="2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2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19080">
            <a:noFill/>
          </a:ln>
        </p:spPr>
        <p:txBody>
          <a:bodyPr lIns="0" tIns="0" rIns="0" bIns="0" anchor="t">
            <a:noAutofit/>
          </a:bodyPr>
          <a:p>
            <a:pPr indent="0" algn="l">
              <a:buNone/>
            </a:pPr>
            <a:endParaRPr lang="en-US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23" name="PlaceHolder 4"/>
          <p:cNvSpPr>
            <a:spLocks noGrp="1"/>
          </p:cNvSpPr>
          <p:nvPr>
            <p:ph type="dt" idx="1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19080">
            <a:noFill/>
          </a:ln>
        </p:spPr>
        <p:txBody>
          <a:bodyPr lIns="0" tIns="0" rIns="0" bIns="0" anchor="t">
            <a:noAutofit/>
          </a:bodyPr>
          <a:p>
            <a:pPr indent="0" algn="l">
              <a:buNone/>
            </a:pPr>
            <a:endParaRPr lang="en-US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24" name="PlaceHolder 5"/>
          <p:cNvSpPr>
            <a:spLocks noGrp="1"/>
          </p:cNvSpPr>
          <p:nvPr>
            <p:ph type="ftr" idx="2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19080">
            <a:noFill/>
          </a:ln>
        </p:spPr>
        <p:txBody>
          <a:bodyPr lIns="0" tIns="0" rIns="0" bIns="0" anchor="b">
            <a:noAutofit/>
          </a:bodyPr>
          <a:p>
            <a:pPr indent="0" algn="l">
              <a:buNone/>
            </a:pPr>
            <a:endParaRPr lang="en-US" sz="2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25" name="PlaceHolder 6"/>
          <p:cNvSpPr>
            <a:spLocks noGrp="1"/>
          </p:cNvSpPr>
          <p:nvPr>
            <p:ph type="sldNum" idx="3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19080">
            <a:noFill/>
          </a:ln>
        </p:spPr>
        <p:txBody>
          <a:bodyPr lIns="0" tIns="0" rIns="0" bIns="0" anchor="b">
            <a:noAutofit/>
          </a:bodyPr>
          <a:lstStyle>
            <a:lvl1pPr indent="0" algn="r">
              <a:lnSpc>
                <a:spcPct val="100000"/>
              </a:lnSpc>
              <a:buNone/>
              <a:defRPr lang="it-IT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Lucida Sans Unicode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CF19FD95-7674-4AA2-9A40-30F52D93B9E4}" type="slidenum">
              <a:rPr lang="it-IT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Lucida Sans Unicode"/>
              </a:rPr>
              <a:t>&lt;number&gt;</a:t>
            </a:fld>
            <a:endParaRPr lang="en-US" sz="14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</p:notesMaster>
</file>

<file path=ppt/notesSlides/_rels/notesSlide1.xml.rels><?xml version="1.0" encoding="UTF-8"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
</Relationships>
</file>

<file path=ppt/notesSlides/_rels/notesSlide2.xml.rels><?xml version="1.0" encoding="UTF-8"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
</Relationships>
</file>

<file path=ppt/notesSlides/_rels/notesSlide3.xml.rels><?xml version="1.0" encoding="UTF-8"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
</Relationships>
</file>

<file path=ppt/notesSlides/_rels/notesSlide4.xml.rels><?xml version="1.0" encoding="UTF-8"?>
<Relationships xmlns="http://schemas.openxmlformats.org/package/2006/relationships"><Relationship Id="rId1" Type="http://schemas.openxmlformats.org/officeDocument/2006/relationships/slide" Target="../slides/slide4.xml"/><Relationship Id="rId2" Type="http://schemas.openxmlformats.org/officeDocument/2006/relationships/notesMaster" Target="../notesMasters/notesMaster1.xml"/>
</Relationships>
</file>

<file path=ppt/notesSlides/_rels/notesSlide5.xml.rels><?xml version="1.0" encoding="UTF-8"?>
<Relationships xmlns="http://schemas.openxmlformats.org/package/2006/relationships"><Relationship Id="rId1" Type="http://schemas.openxmlformats.org/officeDocument/2006/relationships/slide" Target="../slides/slide5.xml"/><Relationship Id="rId2" Type="http://schemas.openxmlformats.org/officeDocument/2006/relationships/notesMaster" Target="../notesMasters/notesMaster1.xml"/>
</Relationships>
</file>

<file path=ppt/notesSlides/_rels/notesSlide6.xml.rels><?xml version="1.0" encoding="UTF-8"?>
<Relationships xmlns="http://schemas.openxmlformats.org/package/2006/relationships"><Relationship Id="rId1" Type="http://schemas.openxmlformats.org/officeDocument/2006/relationships/slide" Target="../slides/slide6.xml"/><Relationship Id="rId2" Type="http://schemas.openxmlformats.org/officeDocument/2006/relationships/notesMaster" Target="../notesMasters/notesMaster1.xml"/>
</Relationships>
</file>

<file path=ppt/notesSlides/_rels/notesSlide7.xml.rels><?xml version="1.0" encoding="UTF-8"?>
<Relationships xmlns="http://schemas.openxmlformats.org/package/2006/relationships"><Relationship Id="rId1" Type="http://schemas.openxmlformats.org/officeDocument/2006/relationships/slide" Target="../slides/slide7.xml"/><Relationship Id="rId2" Type="http://schemas.openxmlformats.org/officeDocument/2006/relationships/notesMaster" Target="../notesMasters/notesMaster1.xml"/>
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Slide Number Placeholder 3"/>
          <p:cNvSpPr txBox="1"/>
          <p:nvPr/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38160">
            <a:noFill/>
          </a:ln>
        </p:spPr>
        <p:txBody>
          <a:bodyPr lIns="90000" tIns="45000" rIns="90000" bIns="45000" anchor="t">
            <a:noAutofit/>
          </a:bodyPr>
          <a:p>
            <a:pPr>
              <a:lnSpc>
                <a:spcPct val="100000"/>
              </a:lnSpc>
            </a:pPr>
            <a:fld id="{512259E8-0A9B-4EE4-85F4-4DB00AEBDA1C}" type="slidenum">
              <a:rPr lang="it-IT" sz="1800" b="0" u="none" strike="noStrike">
                <a:solidFill>
                  <a:srgbClr val="000000"/>
                </a:solidFill>
                <a:effectLst/>
                <a:uFillTx/>
                <a:latin typeface="Aptos"/>
              </a:rPr>
              <a:t>&lt;number&gt;</a:t>
            </a:fld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99" name="Segnaposto numero diapositiva 6"/>
          <p:cNvSpPr txBox="1"/>
          <p:nvPr/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38160">
            <a:noFill/>
          </a:ln>
        </p:spPr>
        <p:txBody>
          <a:bodyPr lIns="0" tIns="0" rIns="0" bIns="0" anchor="b">
            <a:noAutofit/>
          </a:bodyPr>
          <a:p>
            <a:pPr algn="r">
              <a:lnSpc>
                <a:spcPct val="100000"/>
              </a:lnSpc>
            </a:pPr>
            <a:fld id="{A428A809-153B-4AA6-9F0B-3E0A7BF08090}" type="slidenum">
              <a:rPr lang="it-IT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Lucida Sans Unicode"/>
              </a:rPr>
              <a:t>&lt;number&gt;</a:t>
            </a:fld>
            <a:endParaRPr lang="en-US" sz="1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00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201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19080">
            <a:noFill/>
          </a:ln>
        </p:spPr>
        <p:txBody>
          <a:bodyPr lIns="90000" tIns="45000" rIns="90000" bIns="45000" anchor="t">
            <a:noAutofit/>
          </a:bodyPr>
          <a:p>
            <a:pPr indent="0" algn="l">
              <a:buNone/>
            </a:pPr>
            <a:endParaRPr lang="en-US" sz="2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Slide Number Placeholder 3"/>
          <p:cNvSpPr txBox="1"/>
          <p:nvPr/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38160">
            <a:noFill/>
          </a:ln>
        </p:spPr>
        <p:txBody>
          <a:bodyPr lIns="90000" tIns="45000" rIns="90000" bIns="45000" anchor="t">
            <a:noAutofit/>
          </a:bodyPr>
          <a:p>
            <a:pPr>
              <a:lnSpc>
                <a:spcPct val="100000"/>
              </a:lnSpc>
            </a:pPr>
            <a:fld id="{340E0F21-B021-47D5-A859-291F6C3C8ADF}" type="slidenum">
              <a:rPr lang="it-IT" sz="1800" b="0" u="none" strike="noStrike">
                <a:solidFill>
                  <a:srgbClr val="000000"/>
                </a:solidFill>
                <a:effectLst/>
                <a:uFillTx/>
                <a:latin typeface="Aptos"/>
              </a:rPr>
              <a:t>&lt;number&gt;</a:t>
            </a:fld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03" name="Segnaposto numero diapositiva 6"/>
          <p:cNvSpPr txBox="1"/>
          <p:nvPr/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38160">
            <a:noFill/>
          </a:ln>
        </p:spPr>
        <p:txBody>
          <a:bodyPr lIns="0" tIns="0" rIns="0" bIns="0" anchor="b">
            <a:noAutofit/>
          </a:bodyPr>
          <a:p>
            <a:pPr algn="r">
              <a:lnSpc>
                <a:spcPct val="100000"/>
              </a:lnSpc>
            </a:pPr>
            <a:fld id="{0ECEAAB8-F2E5-4000-B551-E235798CF9A2}" type="slidenum">
              <a:rPr lang="it-IT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Lucida Sans Unicode"/>
              </a:rPr>
              <a:t>&lt;number&gt;</a:t>
            </a:fld>
            <a:endParaRPr lang="en-US" sz="1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04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205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19080">
            <a:noFill/>
          </a:ln>
        </p:spPr>
        <p:txBody>
          <a:bodyPr lIns="90000" tIns="45000" rIns="90000" bIns="45000" anchor="t">
            <a:noAutofit/>
          </a:bodyPr>
          <a:p>
            <a:pPr indent="0" algn="l">
              <a:buNone/>
            </a:pPr>
            <a:endParaRPr lang="en-US" sz="2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Slide Number Placeholder 3"/>
          <p:cNvSpPr txBox="1"/>
          <p:nvPr/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38160">
            <a:noFill/>
          </a:ln>
        </p:spPr>
        <p:txBody>
          <a:bodyPr lIns="90000" tIns="45000" rIns="90000" bIns="45000" anchor="t">
            <a:noAutofit/>
          </a:bodyPr>
          <a:p>
            <a:pPr>
              <a:lnSpc>
                <a:spcPct val="100000"/>
              </a:lnSpc>
            </a:pPr>
            <a:fld id="{6F484C4D-71BC-4A13-8346-2794FFE28D20}" type="slidenum">
              <a:rPr lang="it-IT" sz="1800" b="0" u="none" strike="noStrike">
                <a:solidFill>
                  <a:srgbClr val="000000"/>
                </a:solidFill>
                <a:effectLst/>
                <a:uFillTx/>
                <a:latin typeface="Aptos"/>
              </a:rPr>
              <a:t>&lt;number&gt;</a:t>
            </a:fld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07" name="Segnaposto numero diapositiva 6"/>
          <p:cNvSpPr txBox="1"/>
          <p:nvPr/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38160">
            <a:noFill/>
          </a:ln>
        </p:spPr>
        <p:txBody>
          <a:bodyPr lIns="0" tIns="0" rIns="0" bIns="0" anchor="b">
            <a:noAutofit/>
          </a:bodyPr>
          <a:p>
            <a:pPr algn="r">
              <a:lnSpc>
                <a:spcPct val="100000"/>
              </a:lnSpc>
            </a:pPr>
            <a:fld id="{71528360-9DD8-4733-9D7C-C4CEBF1BCF10}" type="slidenum">
              <a:rPr lang="it-IT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Lucida Sans Unicode"/>
              </a:rPr>
              <a:t>&lt;number&gt;</a:t>
            </a:fld>
            <a:endParaRPr lang="en-US" sz="1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08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209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19080">
            <a:noFill/>
          </a:ln>
        </p:spPr>
        <p:txBody>
          <a:bodyPr lIns="90000" tIns="45000" rIns="90000" bIns="45000" anchor="t">
            <a:noAutofit/>
          </a:bodyPr>
          <a:p>
            <a:pPr indent="0" algn="l">
              <a:buNone/>
            </a:pPr>
            <a:endParaRPr lang="en-US" sz="2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Slide Number Placeholder 3"/>
          <p:cNvSpPr txBox="1"/>
          <p:nvPr/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38160">
            <a:noFill/>
          </a:ln>
        </p:spPr>
        <p:txBody>
          <a:bodyPr lIns="90000" tIns="45000" rIns="90000" bIns="45000" anchor="t">
            <a:noAutofit/>
          </a:bodyPr>
          <a:p>
            <a:pPr>
              <a:lnSpc>
                <a:spcPct val="100000"/>
              </a:lnSpc>
            </a:pPr>
            <a:fld id="{C8F266EE-DC58-476F-A958-DDD8575D02F3}" type="slidenum">
              <a:rPr lang="it-IT" sz="1800" b="0" u="none" strike="noStrike">
                <a:solidFill>
                  <a:srgbClr val="000000"/>
                </a:solidFill>
                <a:effectLst/>
                <a:uFillTx/>
                <a:latin typeface="Aptos"/>
              </a:rPr>
              <a:t>&lt;number&gt;</a:t>
            </a:fld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11" name="Segnaposto numero diapositiva 6"/>
          <p:cNvSpPr txBox="1"/>
          <p:nvPr/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38160">
            <a:noFill/>
          </a:ln>
        </p:spPr>
        <p:txBody>
          <a:bodyPr lIns="0" tIns="0" rIns="0" bIns="0" anchor="b">
            <a:noAutofit/>
          </a:bodyPr>
          <a:p>
            <a:pPr algn="r">
              <a:lnSpc>
                <a:spcPct val="100000"/>
              </a:lnSpc>
            </a:pPr>
            <a:fld id="{A6ABEE4A-08FB-417E-9340-1D1A6BE44E8C}" type="slidenum">
              <a:rPr lang="it-IT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Lucida Sans Unicode"/>
              </a:rPr>
              <a:t>&lt;number&gt;</a:t>
            </a:fld>
            <a:endParaRPr lang="en-US" sz="1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12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213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19080">
            <a:noFill/>
          </a:ln>
        </p:spPr>
        <p:txBody>
          <a:bodyPr lIns="90000" tIns="45000" rIns="90000" bIns="45000" anchor="t">
            <a:noAutofit/>
          </a:bodyPr>
          <a:p>
            <a:pPr indent="0" algn="l">
              <a:buNone/>
            </a:pPr>
            <a:endParaRPr lang="en-US" sz="2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Segnaposto numero diapositiva 6"/>
          <p:cNvSpPr txBox="1"/>
          <p:nvPr/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38160">
            <a:noFill/>
          </a:ln>
        </p:spPr>
        <p:txBody>
          <a:bodyPr lIns="0" tIns="0" rIns="0" bIns="0" anchor="b">
            <a:noAutofit/>
          </a:bodyPr>
          <a:p>
            <a:pPr algn="r">
              <a:lnSpc>
                <a:spcPct val="100000"/>
              </a:lnSpc>
            </a:pPr>
            <a:fld id="{666AC023-5843-4A83-B7E2-E5134E0B2056}" type="slidenum">
              <a:rPr lang="it-IT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Lucida Sans Unicode"/>
              </a:rPr>
              <a:t>&lt;number&gt;</a:t>
            </a:fld>
            <a:endParaRPr lang="en-US" sz="1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Slide Number Placeholder 3"/>
          <p:cNvSpPr txBox="1"/>
          <p:nvPr/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38160">
            <a:noFill/>
          </a:ln>
        </p:spPr>
        <p:txBody>
          <a:bodyPr lIns="90000" tIns="45000" rIns="90000" bIns="45000" anchor="t">
            <a:noAutofit/>
          </a:bodyPr>
          <a:p>
            <a:pPr>
              <a:lnSpc>
                <a:spcPct val="100000"/>
              </a:lnSpc>
            </a:pPr>
            <a:fld id="{7AD79562-325C-4834-A3DC-616CF7F79D19}" type="slidenum">
              <a:rPr lang="it-IT" sz="1800" b="0" u="none" strike="noStrike">
                <a:solidFill>
                  <a:srgbClr val="000000"/>
                </a:solidFill>
                <a:effectLst/>
                <a:uFillTx/>
                <a:latin typeface="Aptos"/>
              </a:rPr>
              <a:t>&lt;number&gt;</a:t>
            </a:fld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16" name="Segnaposto numero diapositiva 6"/>
          <p:cNvSpPr txBox="1"/>
          <p:nvPr/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38160">
            <a:noFill/>
          </a:ln>
        </p:spPr>
        <p:txBody>
          <a:bodyPr lIns="0" tIns="0" rIns="0" bIns="0" anchor="b">
            <a:noAutofit/>
          </a:bodyPr>
          <a:p>
            <a:pPr algn="r">
              <a:lnSpc>
                <a:spcPct val="100000"/>
              </a:lnSpc>
            </a:pPr>
            <a:fld id="{D2D1EECB-4363-4276-AB55-A7A7FDF583FD}" type="slidenum">
              <a:rPr lang="it-IT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Lucida Sans Unicode"/>
              </a:rPr>
              <a:t>&lt;number&gt;</a:t>
            </a:fld>
            <a:endParaRPr lang="en-US" sz="1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17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218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19080">
            <a:noFill/>
          </a:ln>
        </p:spPr>
        <p:txBody>
          <a:bodyPr lIns="90000" tIns="45000" rIns="90000" bIns="45000" anchor="t">
            <a:noAutofit/>
          </a:bodyPr>
          <a:p>
            <a:pPr indent="0" algn="l">
              <a:buNone/>
            </a:pPr>
            <a:endParaRPr lang="en-US" sz="2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Slide Number Placeholder 3"/>
          <p:cNvSpPr txBox="1"/>
          <p:nvPr/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38160">
            <a:noFill/>
          </a:ln>
        </p:spPr>
        <p:txBody>
          <a:bodyPr lIns="90000" tIns="45000" rIns="90000" bIns="45000" anchor="t">
            <a:noAutofit/>
          </a:bodyPr>
          <a:p>
            <a:pPr>
              <a:lnSpc>
                <a:spcPct val="100000"/>
              </a:lnSpc>
            </a:pPr>
            <a:fld id="{049F2291-DC4F-4350-B035-5A75D305CFFB}" type="slidenum">
              <a:rPr lang="it-IT" sz="1800" b="0" u="none" strike="noStrike">
                <a:solidFill>
                  <a:srgbClr val="000000"/>
                </a:solidFill>
                <a:effectLst/>
                <a:uFillTx/>
                <a:latin typeface="Aptos"/>
              </a:rPr>
              <a:t>&lt;number&gt;</a:t>
            </a:fld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20" name="Segnaposto numero diapositiva 6"/>
          <p:cNvSpPr txBox="1"/>
          <p:nvPr/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38160">
            <a:noFill/>
          </a:ln>
        </p:spPr>
        <p:txBody>
          <a:bodyPr lIns="0" tIns="0" rIns="0" bIns="0" anchor="b">
            <a:noAutofit/>
          </a:bodyPr>
          <a:p>
            <a:pPr algn="r">
              <a:lnSpc>
                <a:spcPct val="100000"/>
              </a:lnSpc>
            </a:pPr>
            <a:fld id="{F8AF720E-2F18-4931-ABBD-2113E8801B98}" type="slidenum">
              <a:rPr lang="it-IT" sz="1400" b="0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Lucida Sans Unicode"/>
              </a:rPr>
              <a:t>&lt;number&gt;</a:t>
            </a:fld>
            <a:endParaRPr lang="en-US" sz="1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21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222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19080">
            <a:noFill/>
          </a:ln>
        </p:spPr>
        <p:txBody>
          <a:bodyPr lIns="90000" tIns="45000" rIns="90000" bIns="45000" anchor="t">
            <a:noAutofit/>
          </a:bodyPr>
          <a:p>
            <a:pPr indent="0" algn="l">
              <a:buNone/>
            </a:pPr>
            <a:endParaRPr lang="en-US" sz="2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</p:note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Master1-Predefinito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19080">
            <a:noFill/>
          </a:ln>
        </p:spPr>
        <p:txBody>
          <a:bodyPr lIns="0" tIns="0" rIns="0" bIns="0" anchor="ctr">
            <a:noAutofit/>
          </a:bodyPr>
          <a:p>
            <a:pPr indent="0" algn="ctr">
              <a:buNone/>
            </a:pPr>
            <a:endParaRPr lang="en-US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4525920"/>
          </a:xfrm>
          <a:prstGeom prst="rect">
            <a:avLst/>
          </a:prstGeom>
          <a:noFill/>
          <a:ln w="19080">
            <a:noFill/>
          </a:ln>
        </p:spPr>
        <p:txBody>
          <a:bodyPr lIns="0" tIns="0" rIns="0" bIns="0" anchor="t">
            <a:normAutofit/>
          </a:bodyPr>
          <a:lstStyle>
            <a:lvl1pPr algn="l">
              <a:lnSpc>
                <a:spcPct val="100000"/>
              </a:lnSpc>
              <a:spcAft>
                <a:spcPts val="1414"/>
              </a:spcAft>
              <a:buClr>
                <a:srgbClr val="000000"/>
              </a:buClr>
              <a:buSzPct val="45000"/>
              <a:buFont typeface="Wingdings" charset="2"/>
              <a:buChar char=""/>
              <a:defRPr lang="it-IT" sz="3200" b="0" u="none" strike="noStrike">
                <a:solidFill>
                  <a:srgbClr val="000000"/>
                </a:solidFill>
                <a:effectLst/>
                <a:uFillTx/>
                <a:latin typeface="Calibri"/>
                <a:ea typeface="Microsoft YaHei"/>
              </a:defRPr>
            </a:lvl1pPr>
            <a:lvl2pPr marL="685800" lvl="1" indent="-228600" algn="l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it-IT" sz="2400" b="0" u="none" strike="noStrike">
                <a:solidFill>
                  <a:srgbClr val="000000"/>
                </a:solidFill>
                <a:effectLst/>
                <a:uFillTx/>
                <a:latin typeface="Aptos"/>
              </a:defRPr>
            </a:lvl2pPr>
            <a:lvl3pPr marL="1143000" lvl="2" indent="-228600" algn="l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it-IT" sz="2000" b="0" u="none" strike="noStrike">
                <a:solidFill>
                  <a:srgbClr val="000000"/>
                </a:solidFill>
                <a:effectLst/>
                <a:uFillTx/>
                <a:latin typeface="Aptos"/>
              </a:defRPr>
            </a:lvl3pPr>
            <a:lvl4pPr marL="1600200" lvl="3" indent="-228600" algn="l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it-IT" sz="1800" b="0" u="none" strike="noStrike">
                <a:solidFill>
                  <a:srgbClr val="000000"/>
                </a:solidFill>
                <a:effectLst/>
                <a:uFillTx/>
                <a:latin typeface="Aptos"/>
              </a:defRPr>
            </a:lvl4pPr>
            <a:lvl5pPr marL="2057400" lvl="4" indent="-228600" algn="l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it-IT" sz="1800" b="0" u="none" strike="noStrike">
                <a:solidFill>
                  <a:srgbClr val="000000"/>
                </a:solidFill>
                <a:effectLst/>
                <a:uFillTx/>
                <a:latin typeface="Aptos"/>
              </a:defRPr>
            </a:lvl5pPr>
          </a:lstStyle>
          <a:p>
            <a:pPr marL="432000" indent="-324000" algn="l">
              <a:lnSpc>
                <a:spcPct val="100000"/>
              </a:lnSpc>
              <a:spcAft>
                <a:spcPts val="1414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it-IT" sz="3200" b="0" u="none" strike="noStrike">
                <a:solidFill>
                  <a:srgbClr val="000000"/>
                </a:solidFill>
                <a:effectLst/>
                <a:uFillTx/>
                <a:latin typeface="Calibri"/>
                <a:ea typeface="Microsoft YaHei"/>
              </a:rPr>
              <a:t>Fare clic per modificare gli stili del testo dello schema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685800" lvl="1" indent="-228600" algn="l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it-IT" sz="2400" b="0" u="none" strike="noStrike">
                <a:solidFill>
                  <a:srgbClr val="000000"/>
                </a:solidFill>
                <a:effectLst/>
                <a:uFillTx/>
                <a:latin typeface="Aptos"/>
              </a:rPr>
              <a:t>Secondo livello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143000" lvl="2" indent="-228600" algn="l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it-IT" sz="2000" b="0" u="none" strike="noStrike">
                <a:solidFill>
                  <a:srgbClr val="000000"/>
                </a:solidFill>
                <a:effectLst/>
                <a:uFillTx/>
                <a:latin typeface="Aptos"/>
              </a:rPr>
              <a:t>Terzo livello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600200" lvl="3" indent="-228600" algn="l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it-IT" sz="1800" b="0" u="none" strike="noStrike">
                <a:solidFill>
                  <a:srgbClr val="000000"/>
                </a:solidFill>
                <a:effectLst/>
                <a:uFillTx/>
                <a:latin typeface="Aptos"/>
              </a:rPr>
              <a:t>Quarto livello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057400" lvl="4" indent="-228600" algn="l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it-IT" sz="1800" b="0" u="none" strike="noStrike">
                <a:solidFill>
                  <a:srgbClr val="000000"/>
                </a:solidFill>
                <a:effectLst/>
                <a:uFillTx/>
                <a:latin typeface="Aptos"/>
              </a:rPr>
              <a:t>Quinto livello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Master1-Layout1-title-Diapositiva-titolo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4000" cy="2387520"/>
          </a:xfrm>
          <a:prstGeom prst="rect">
            <a:avLst/>
          </a:prstGeom>
          <a:noFill/>
          <a:ln w="19080">
            <a:noFill/>
          </a:ln>
        </p:spPr>
        <p:txBody>
          <a:bodyPr lIns="0" tIns="0" rIns="0" bIns="0" anchor="b" anchorCtr="1">
            <a:noAutofit/>
          </a:bodyPr>
          <a:lstStyle>
            <a:lvl1pPr indent="0" algn="ctr">
              <a:lnSpc>
                <a:spcPct val="100000"/>
              </a:lnSpc>
              <a:buNone/>
              <a:defRPr lang="it-IT" sz="6000" b="0" u="none" strike="noStrike">
                <a:solidFill>
                  <a:srgbClr val="000000"/>
                </a:solidFill>
                <a:effectLst/>
                <a:uFillTx/>
                <a:latin typeface="Calibri"/>
                <a:ea typeface="Microsoft YaHei"/>
              </a:defRPr>
            </a:lvl1pPr>
          </a:lstStyle>
          <a:p>
            <a:pPr indent="0" algn="ctr">
              <a:lnSpc>
                <a:spcPct val="100000"/>
              </a:lnSpc>
              <a:buNone/>
            </a:pPr>
            <a:r>
              <a:rPr lang="it-IT" sz="6000" b="0" u="none" strike="noStrike">
                <a:solidFill>
                  <a:srgbClr val="000000"/>
                </a:solidFill>
                <a:effectLst/>
                <a:uFillTx/>
                <a:latin typeface="Calibri"/>
                <a:ea typeface="Microsoft YaHei"/>
              </a:rPr>
              <a:t>Fare clic per modificare lo stile del titolo dello schema</a:t>
            </a:r>
            <a:endParaRPr lang="en-US" sz="6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Master1-Layout2-obj-Titolo-e-contenuto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1908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lnSpc>
                <a:spcPct val="100000"/>
              </a:lnSpc>
              <a:buNone/>
              <a:defRPr lang="it-IT" sz="1800" b="0" u="none" strike="noStrike">
                <a:solidFill>
                  <a:srgbClr val="000000"/>
                </a:solidFill>
                <a:effectLst/>
                <a:uFillTx/>
                <a:latin typeface="Calibri"/>
                <a:ea typeface="Microsoft YaHei"/>
              </a:defRPr>
            </a:lvl1pPr>
          </a:lstStyle>
          <a:p>
            <a:pPr indent="0" algn="l">
              <a:lnSpc>
                <a:spcPct val="100000"/>
              </a:lnSpc>
              <a:buNone/>
            </a:pPr>
            <a:r>
              <a:rPr lang="it-IT" sz="1800" b="0" u="none" strike="noStrike">
                <a:solidFill>
                  <a:srgbClr val="000000"/>
                </a:solidFill>
                <a:effectLst/>
                <a:uFillTx/>
                <a:latin typeface="Calibri"/>
                <a:ea typeface="Microsoft YaHei"/>
              </a:rPr>
              <a:t>Fare clic per modificare lo stile del titolo dello schema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title"/>
          </p:nvPr>
        </p:nvSpPr>
        <p:spPr>
          <a:xfrm>
            <a:off x="609480" y="1604520"/>
            <a:ext cx="10972440" cy="4525920"/>
          </a:xfrm>
          <a:prstGeom prst="rect">
            <a:avLst/>
          </a:prstGeom>
          <a:noFill/>
          <a:ln w="19080">
            <a:noFill/>
          </a:ln>
        </p:spPr>
        <p:txBody>
          <a:bodyPr lIns="0" tIns="0" rIns="0" bIns="0" anchor="t">
            <a:noAutofit/>
          </a:bodyPr>
          <a:lstStyle>
            <a:lvl1pPr indent="0" algn="l">
              <a:lnSpc>
                <a:spcPct val="100000"/>
              </a:lnSpc>
              <a:spcAft>
                <a:spcPts val="1414"/>
              </a:spcAft>
              <a:buNone/>
              <a:defRPr lang="it-IT" sz="3200" b="0" u="none" strike="noStrike">
                <a:solidFill>
                  <a:srgbClr val="000000"/>
                </a:solidFill>
                <a:effectLst/>
                <a:uFillTx/>
                <a:latin typeface="Calibri"/>
                <a:ea typeface="Microsoft YaHei"/>
              </a:defRPr>
            </a:lvl1pPr>
          </a:lstStyle>
          <a:p>
            <a:pPr indent="0" algn="l">
              <a:lnSpc>
                <a:spcPct val="100000"/>
              </a:lnSpc>
              <a:spcAft>
                <a:spcPts val="1414"/>
              </a:spcAft>
              <a:buNone/>
            </a:pPr>
            <a:r>
              <a:rPr lang="it-IT" sz="3200" b="0" u="none" strike="noStrike">
                <a:solidFill>
                  <a:srgbClr val="000000"/>
                </a:solidFill>
                <a:effectLst/>
                <a:uFillTx/>
                <a:latin typeface="Calibri"/>
                <a:ea typeface="Microsoft YaHei"/>
              </a:rPr>
              <a:t>Fare clic per modificare gli stili del testo dello schema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685800" lvl="1" indent="-228600" algn="l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it-IT" sz="2400" b="0" u="none" strike="noStrike">
                <a:solidFill>
                  <a:srgbClr val="000000"/>
                </a:solidFill>
                <a:effectLst/>
                <a:uFillTx/>
                <a:latin typeface="Aptos"/>
              </a:rPr>
              <a:t>Secondo livello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143000" lvl="2" indent="-228600" algn="l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it-IT" sz="2000" b="0" u="none" strike="noStrike">
                <a:solidFill>
                  <a:srgbClr val="000000"/>
                </a:solidFill>
                <a:effectLst/>
                <a:uFillTx/>
                <a:latin typeface="Aptos"/>
              </a:rPr>
              <a:t>Terzo livello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600200" lvl="3" indent="-228600" algn="l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it-IT" sz="1800" b="0" u="none" strike="noStrike">
                <a:solidFill>
                  <a:srgbClr val="000000"/>
                </a:solidFill>
                <a:effectLst/>
                <a:uFillTx/>
                <a:latin typeface="Aptos"/>
              </a:rPr>
              <a:t>Quarto livello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057400" lvl="4" indent="-228600" algn="l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it-IT" sz="1800" b="0" u="none" strike="noStrike">
                <a:solidFill>
                  <a:srgbClr val="000000"/>
                </a:solidFill>
                <a:effectLst/>
                <a:uFillTx/>
                <a:latin typeface="Aptos"/>
              </a:rPr>
              <a:t>Quinto livello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Master1-Layout3-secHead-Intestazione-sezione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831960" y="1709640"/>
            <a:ext cx="10515600" cy="2852640"/>
          </a:xfrm>
          <a:prstGeom prst="rect">
            <a:avLst/>
          </a:prstGeom>
          <a:noFill/>
          <a:ln w="19080">
            <a:noFill/>
          </a:ln>
        </p:spPr>
        <p:txBody>
          <a:bodyPr lIns="0" tIns="0" rIns="0" bIns="0" anchor="b">
            <a:noAutofit/>
          </a:bodyPr>
          <a:lstStyle>
            <a:lvl1pPr indent="0" algn="l">
              <a:lnSpc>
                <a:spcPct val="100000"/>
              </a:lnSpc>
              <a:buNone/>
              <a:defRPr lang="it-IT" sz="6000" b="0" u="none" strike="noStrike">
                <a:solidFill>
                  <a:srgbClr val="000000"/>
                </a:solidFill>
                <a:effectLst/>
                <a:uFillTx/>
                <a:latin typeface="Calibri"/>
                <a:ea typeface="Microsoft YaHei"/>
              </a:defRPr>
            </a:lvl1pPr>
          </a:lstStyle>
          <a:p>
            <a:pPr indent="0" algn="l">
              <a:lnSpc>
                <a:spcPct val="100000"/>
              </a:lnSpc>
              <a:buNone/>
            </a:pPr>
            <a:r>
              <a:rPr lang="it-IT" sz="6000" b="0" u="none" strike="noStrike">
                <a:solidFill>
                  <a:srgbClr val="000000"/>
                </a:solidFill>
                <a:effectLst/>
                <a:uFillTx/>
                <a:latin typeface="Calibri"/>
                <a:ea typeface="Microsoft YaHei"/>
              </a:rPr>
              <a:t>Fare clic per modificare lo stile del titolo dello schema</a:t>
            </a:r>
            <a:endParaRPr lang="en-US" sz="6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831960" y="4589640"/>
            <a:ext cx="10515600" cy="1500120"/>
          </a:xfrm>
          <a:prstGeom prst="rect">
            <a:avLst/>
          </a:prstGeom>
          <a:noFill/>
          <a:ln w="19080">
            <a:noFill/>
          </a:ln>
        </p:spPr>
        <p:txBody>
          <a:bodyPr lIns="0" tIns="0" rIns="0" bIns="0" anchor="t">
            <a:normAutofit/>
          </a:bodyPr>
          <a:lstStyle>
            <a:lvl1pPr algn="l">
              <a:lnSpc>
                <a:spcPct val="100000"/>
              </a:lnSpc>
              <a:spcAft>
                <a:spcPts val="1414"/>
              </a:spcAft>
              <a:buClr>
                <a:srgbClr val="000000"/>
              </a:buClr>
              <a:buSzPct val="45000"/>
              <a:buFont typeface="Wingdings" charset="2"/>
              <a:buChar char=""/>
              <a:defRPr lang="it-IT" sz="2400" b="0" u="none" strike="noStrike">
                <a:solidFill>
                  <a:srgbClr val="767676"/>
                </a:solidFill>
                <a:effectLst/>
                <a:uFillTx/>
                <a:latin typeface="Calibri"/>
                <a:ea typeface="Microsoft YaHei"/>
              </a:defRPr>
            </a:lvl1pPr>
          </a:lstStyle>
          <a:p>
            <a:pPr marL="432000" indent="-324000" algn="l">
              <a:lnSpc>
                <a:spcPct val="100000"/>
              </a:lnSpc>
              <a:spcAft>
                <a:spcPts val="1414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it-IT" sz="2400" b="0" u="none" strike="noStrike">
                <a:solidFill>
                  <a:srgbClr val="767676"/>
                </a:solidFill>
                <a:effectLst/>
                <a:uFillTx/>
                <a:latin typeface="Calibri"/>
                <a:ea typeface="Microsoft YaHei"/>
              </a:rPr>
              <a:t>Fare clic per modificare gli stili del testo dello schema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Master1-Layout4-twoObj-Due-contenuti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1908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lnSpc>
                <a:spcPct val="100000"/>
              </a:lnSpc>
              <a:buNone/>
              <a:defRPr lang="it-IT" sz="1800" b="0" u="none" strike="noStrike">
                <a:solidFill>
                  <a:srgbClr val="000000"/>
                </a:solidFill>
                <a:effectLst/>
                <a:uFillTx/>
                <a:latin typeface="Calibri"/>
                <a:ea typeface="Microsoft YaHei"/>
              </a:defRPr>
            </a:lvl1pPr>
          </a:lstStyle>
          <a:p>
            <a:pPr indent="0" algn="l">
              <a:lnSpc>
                <a:spcPct val="100000"/>
              </a:lnSpc>
              <a:buNone/>
            </a:pPr>
            <a:r>
              <a:rPr lang="it-IT" sz="1800" b="0" u="none" strike="noStrike">
                <a:solidFill>
                  <a:srgbClr val="000000"/>
                </a:solidFill>
                <a:effectLst/>
                <a:uFillTx/>
                <a:latin typeface="Calibri"/>
                <a:ea typeface="Microsoft YaHei"/>
              </a:rPr>
              <a:t>Fare clic per modificare lo stile del titolo dello schema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title"/>
          </p:nvPr>
        </p:nvSpPr>
        <p:spPr>
          <a:xfrm>
            <a:off x="609480" y="1604880"/>
            <a:ext cx="5410080" cy="4525920"/>
          </a:xfrm>
          <a:prstGeom prst="rect">
            <a:avLst/>
          </a:prstGeom>
          <a:noFill/>
          <a:ln w="19080">
            <a:noFill/>
          </a:ln>
        </p:spPr>
        <p:txBody>
          <a:bodyPr lIns="0" tIns="0" rIns="0" bIns="0" anchor="t">
            <a:noAutofit/>
          </a:bodyPr>
          <a:lstStyle>
            <a:lvl1pPr indent="0" algn="l">
              <a:lnSpc>
                <a:spcPct val="100000"/>
              </a:lnSpc>
              <a:spcAft>
                <a:spcPts val="1414"/>
              </a:spcAft>
              <a:buNone/>
              <a:defRPr lang="it-IT" sz="3200" b="0" u="none" strike="noStrike">
                <a:solidFill>
                  <a:srgbClr val="000000"/>
                </a:solidFill>
                <a:effectLst/>
                <a:uFillTx/>
                <a:latin typeface="Calibri"/>
                <a:ea typeface="Microsoft YaHei"/>
              </a:defRPr>
            </a:lvl1pPr>
          </a:lstStyle>
          <a:p>
            <a:pPr indent="0" algn="l">
              <a:lnSpc>
                <a:spcPct val="100000"/>
              </a:lnSpc>
              <a:spcAft>
                <a:spcPts val="1414"/>
              </a:spcAft>
              <a:buNone/>
            </a:pPr>
            <a:r>
              <a:rPr lang="it-IT" sz="3200" b="0" u="none" strike="noStrike">
                <a:solidFill>
                  <a:srgbClr val="000000"/>
                </a:solidFill>
                <a:effectLst/>
                <a:uFillTx/>
                <a:latin typeface="Calibri"/>
                <a:ea typeface="Microsoft YaHei"/>
              </a:rPr>
              <a:t>Fare clic per modificare gli stili del testo dello schema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685800" lvl="1" indent="-228600" algn="l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it-IT" sz="2400" b="0" u="none" strike="noStrike">
                <a:solidFill>
                  <a:srgbClr val="000000"/>
                </a:solidFill>
                <a:effectLst/>
                <a:uFillTx/>
                <a:latin typeface="Aptos"/>
              </a:rPr>
              <a:t>Secondo livello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143000" lvl="2" indent="-228600" algn="l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it-IT" sz="2000" b="0" u="none" strike="noStrike">
                <a:solidFill>
                  <a:srgbClr val="000000"/>
                </a:solidFill>
                <a:effectLst/>
                <a:uFillTx/>
                <a:latin typeface="Aptos"/>
              </a:rPr>
              <a:t>Terzo livello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600200" lvl="3" indent="-228600" algn="l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it-IT" sz="1800" b="0" u="none" strike="noStrike">
                <a:solidFill>
                  <a:srgbClr val="000000"/>
                </a:solidFill>
                <a:effectLst/>
                <a:uFillTx/>
                <a:latin typeface="Aptos"/>
              </a:rPr>
              <a:t>Quarto livello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057400" lvl="4" indent="-228600" algn="l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it-IT" sz="1800" b="0" u="none" strike="noStrike">
                <a:solidFill>
                  <a:srgbClr val="000000"/>
                </a:solidFill>
                <a:effectLst/>
                <a:uFillTx/>
                <a:latin typeface="Aptos"/>
              </a:rPr>
              <a:t>Quinto livello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title"/>
          </p:nvPr>
        </p:nvSpPr>
        <p:spPr>
          <a:xfrm>
            <a:off x="6172200" y="1604880"/>
            <a:ext cx="5410080" cy="4525920"/>
          </a:xfrm>
          <a:prstGeom prst="rect">
            <a:avLst/>
          </a:prstGeom>
          <a:noFill/>
          <a:ln w="19080">
            <a:noFill/>
          </a:ln>
        </p:spPr>
        <p:txBody>
          <a:bodyPr lIns="0" tIns="0" rIns="0" bIns="0" anchor="t">
            <a:noAutofit/>
          </a:bodyPr>
          <a:lstStyle>
            <a:lvl1pPr indent="0" algn="l">
              <a:lnSpc>
                <a:spcPct val="100000"/>
              </a:lnSpc>
              <a:spcAft>
                <a:spcPts val="1414"/>
              </a:spcAft>
              <a:buNone/>
              <a:defRPr lang="it-IT" sz="3200" b="0" u="none" strike="noStrike">
                <a:solidFill>
                  <a:srgbClr val="000000"/>
                </a:solidFill>
                <a:effectLst/>
                <a:uFillTx/>
                <a:latin typeface="Calibri"/>
                <a:ea typeface="Microsoft YaHei"/>
              </a:defRPr>
            </a:lvl1pPr>
          </a:lstStyle>
          <a:p>
            <a:pPr indent="0" algn="l">
              <a:lnSpc>
                <a:spcPct val="100000"/>
              </a:lnSpc>
              <a:spcAft>
                <a:spcPts val="1414"/>
              </a:spcAft>
              <a:buNone/>
            </a:pPr>
            <a:r>
              <a:rPr lang="it-IT" sz="3200" b="0" u="none" strike="noStrike">
                <a:solidFill>
                  <a:srgbClr val="000000"/>
                </a:solidFill>
                <a:effectLst/>
                <a:uFillTx/>
                <a:latin typeface="Calibri"/>
                <a:ea typeface="Microsoft YaHei"/>
              </a:rPr>
              <a:t>Fare clic per modificare gli stili del testo dello schema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685800" lvl="1" indent="-228600" algn="l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it-IT" sz="2400" b="0" u="none" strike="noStrike">
                <a:solidFill>
                  <a:srgbClr val="000000"/>
                </a:solidFill>
                <a:effectLst/>
                <a:uFillTx/>
                <a:latin typeface="Aptos"/>
              </a:rPr>
              <a:t>Secondo livello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143000" lvl="2" indent="-228600" algn="l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it-IT" sz="2000" b="0" u="none" strike="noStrike">
                <a:solidFill>
                  <a:srgbClr val="000000"/>
                </a:solidFill>
                <a:effectLst/>
                <a:uFillTx/>
                <a:latin typeface="Aptos"/>
              </a:rPr>
              <a:t>Terzo livello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600200" lvl="3" indent="-228600" algn="l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it-IT" sz="1800" b="0" u="none" strike="noStrike">
                <a:solidFill>
                  <a:srgbClr val="000000"/>
                </a:solidFill>
                <a:effectLst/>
                <a:uFillTx/>
                <a:latin typeface="Aptos"/>
              </a:rPr>
              <a:t>Quarto livello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057400" lvl="4" indent="-228600" algn="l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it-IT" sz="1800" b="0" u="none" strike="noStrike">
                <a:solidFill>
                  <a:srgbClr val="000000"/>
                </a:solidFill>
                <a:effectLst/>
                <a:uFillTx/>
                <a:latin typeface="Aptos"/>
              </a:rPr>
              <a:t>Quinto livello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Master1-Layout5-twoTxTwoObj-Confronto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839880" y="365040"/>
            <a:ext cx="10515600" cy="1325520"/>
          </a:xfrm>
          <a:prstGeom prst="rect">
            <a:avLst/>
          </a:prstGeom>
          <a:noFill/>
          <a:ln w="1908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lnSpc>
                <a:spcPct val="100000"/>
              </a:lnSpc>
              <a:buNone/>
              <a:defRPr lang="it-IT" sz="1800" b="0" u="none" strike="noStrike">
                <a:solidFill>
                  <a:srgbClr val="000000"/>
                </a:solidFill>
                <a:effectLst/>
                <a:uFillTx/>
                <a:latin typeface="Calibri"/>
                <a:ea typeface="Microsoft YaHei"/>
              </a:defRPr>
            </a:lvl1pPr>
          </a:lstStyle>
          <a:p>
            <a:pPr indent="0" algn="l">
              <a:lnSpc>
                <a:spcPct val="100000"/>
              </a:lnSpc>
              <a:buNone/>
            </a:pPr>
            <a:r>
              <a:rPr lang="it-IT" sz="1800" b="0" u="none" strike="noStrike">
                <a:solidFill>
                  <a:srgbClr val="000000"/>
                </a:solidFill>
                <a:effectLst/>
                <a:uFillTx/>
                <a:latin typeface="Calibri"/>
                <a:ea typeface="Microsoft YaHei"/>
              </a:rPr>
              <a:t>Fare clic per modificare lo stile del titolo dello schema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" name="PlaceHolder 2"/>
          <p:cNvSpPr>
            <a:spLocks noGrp="1"/>
          </p:cNvSpPr>
          <p:nvPr>
            <p:ph type="body"/>
          </p:nvPr>
        </p:nvSpPr>
        <p:spPr>
          <a:xfrm>
            <a:off x="839880" y="1681200"/>
            <a:ext cx="5157720" cy="824040"/>
          </a:xfrm>
          <a:prstGeom prst="rect">
            <a:avLst/>
          </a:prstGeom>
          <a:noFill/>
          <a:ln w="19080">
            <a:noFill/>
          </a:ln>
        </p:spPr>
        <p:txBody>
          <a:bodyPr lIns="0" tIns="0" rIns="0" bIns="0" anchor="b">
            <a:normAutofit/>
          </a:bodyPr>
          <a:lstStyle>
            <a:lvl1pPr algn="l">
              <a:lnSpc>
                <a:spcPct val="100000"/>
              </a:lnSpc>
              <a:spcAft>
                <a:spcPts val="1414"/>
              </a:spcAft>
              <a:buClr>
                <a:srgbClr val="000000"/>
              </a:buClr>
              <a:buSzPct val="45000"/>
              <a:buFont typeface="Wingdings" charset="2"/>
              <a:buChar char=""/>
              <a:defRPr lang="it-IT" sz="2400" b="1" u="none" strike="noStrike">
                <a:solidFill>
                  <a:srgbClr val="000000"/>
                </a:solidFill>
                <a:effectLst/>
                <a:uFillTx/>
                <a:latin typeface="Calibri"/>
                <a:ea typeface="Microsoft YaHei"/>
              </a:defRPr>
            </a:lvl1pPr>
          </a:lstStyle>
          <a:p>
            <a:pPr marL="432000" indent="-324000" algn="l">
              <a:lnSpc>
                <a:spcPct val="100000"/>
              </a:lnSpc>
              <a:spcAft>
                <a:spcPts val="1414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it-IT" sz="2400" b="1" u="none" strike="noStrike">
                <a:solidFill>
                  <a:srgbClr val="000000"/>
                </a:solidFill>
                <a:effectLst/>
                <a:uFillTx/>
                <a:latin typeface="Calibri"/>
                <a:ea typeface="Microsoft YaHei"/>
              </a:rPr>
              <a:t>Fare clic per modificare gli stili del testo dello schema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" name="PlaceHolder 3"/>
          <p:cNvSpPr>
            <a:spLocks noGrp="1"/>
          </p:cNvSpPr>
          <p:nvPr>
            <p:ph type="title"/>
          </p:nvPr>
        </p:nvSpPr>
        <p:spPr>
          <a:xfrm>
            <a:off x="839880" y="2505240"/>
            <a:ext cx="5157720" cy="3684600"/>
          </a:xfrm>
          <a:prstGeom prst="rect">
            <a:avLst/>
          </a:prstGeom>
          <a:noFill/>
          <a:ln w="19080">
            <a:noFill/>
          </a:ln>
        </p:spPr>
        <p:txBody>
          <a:bodyPr lIns="0" tIns="0" rIns="0" bIns="0" anchor="t">
            <a:noAutofit/>
          </a:bodyPr>
          <a:lstStyle>
            <a:lvl1pPr indent="0" algn="l">
              <a:lnSpc>
                <a:spcPct val="100000"/>
              </a:lnSpc>
              <a:spcAft>
                <a:spcPts val="1414"/>
              </a:spcAft>
              <a:buNone/>
              <a:defRPr lang="it-IT" sz="3200" b="0" u="none" strike="noStrike">
                <a:solidFill>
                  <a:srgbClr val="000000"/>
                </a:solidFill>
                <a:effectLst/>
                <a:uFillTx/>
                <a:latin typeface="Calibri"/>
                <a:ea typeface="Microsoft YaHei"/>
              </a:defRPr>
            </a:lvl1pPr>
          </a:lstStyle>
          <a:p>
            <a:pPr indent="0" algn="l">
              <a:lnSpc>
                <a:spcPct val="100000"/>
              </a:lnSpc>
              <a:spcAft>
                <a:spcPts val="1414"/>
              </a:spcAft>
              <a:buNone/>
            </a:pPr>
            <a:r>
              <a:rPr lang="it-IT" sz="3200" b="0" u="none" strike="noStrike">
                <a:solidFill>
                  <a:srgbClr val="000000"/>
                </a:solidFill>
                <a:effectLst/>
                <a:uFillTx/>
                <a:latin typeface="Calibri"/>
                <a:ea typeface="Microsoft YaHei"/>
              </a:rPr>
              <a:t>Fare clic per modificare gli stili del testo dello schema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685800" lvl="1" indent="-228600" algn="l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it-IT" sz="2400" b="0" u="none" strike="noStrike">
                <a:solidFill>
                  <a:srgbClr val="000000"/>
                </a:solidFill>
                <a:effectLst/>
                <a:uFillTx/>
                <a:latin typeface="Aptos"/>
              </a:rPr>
              <a:t>Secondo livello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143000" lvl="2" indent="-228600" algn="l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it-IT" sz="2000" b="0" u="none" strike="noStrike">
                <a:solidFill>
                  <a:srgbClr val="000000"/>
                </a:solidFill>
                <a:effectLst/>
                <a:uFillTx/>
                <a:latin typeface="Aptos"/>
              </a:rPr>
              <a:t>Terzo livello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600200" lvl="3" indent="-228600" algn="l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it-IT" sz="1800" b="0" u="none" strike="noStrike">
                <a:solidFill>
                  <a:srgbClr val="000000"/>
                </a:solidFill>
                <a:effectLst/>
                <a:uFillTx/>
                <a:latin typeface="Aptos"/>
              </a:rPr>
              <a:t>Quarto livello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057400" lvl="4" indent="-228600" algn="l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it-IT" sz="1800" b="0" u="none" strike="noStrike">
                <a:solidFill>
                  <a:srgbClr val="000000"/>
                </a:solidFill>
                <a:effectLst/>
                <a:uFillTx/>
                <a:latin typeface="Aptos"/>
              </a:rPr>
              <a:t>Quinto livello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" name="PlaceHolder 4"/>
          <p:cNvSpPr>
            <a:spLocks noGrp="1"/>
          </p:cNvSpPr>
          <p:nvPr>
            <p:ph type="body"/>
          </p:nvPr>
        </p:nvSpPr>
        <p:spPr>
          <a:xfrm>
            <a:off x="6172200" y="1681200"/>
            <a:ext cx="5183280" cy="824040"/>
          </a:xfrm>
          <a:prstGeom prst="rect">
            <a:avLst/>
          </a:prstGeom>
          <a:noFill/>
          <a:ln w="19080">
            <a:noFill/>
          </a:ln>
        </p:spPr>
        <p:txBody>
          <a:bodyPr lIns="0" tIns="0" rIns="0" bIns="0" anchor="b">
            <a:normAutofit/>
          </a:bodyPr>
          <a:lstStyle>
            <a:lvl1pPr indent="0" algn="l">
              <a:lnSpc>
                <a:spcPct val="100000"/>
              </a:lnSpc>
              <a:spcAft>
                <a:spcPts val="1414"/>
              </a:spcAft>
              <a:defRPr lang="it-IT" sz="2400" b="1" u="none" strike="noStrike">
                <a:solidFill>
                  <a:srgbClr val="000000"/>
                </a:solidFill>
                <a:effectLst/>
                <a:uFillTx/>
                <a:latin typeface="Calibri"/>
                <a:ea typeface="Microsoft YaHei"/>
              </a:defRPr>
            </a:lvl1pPr>
          </a:lstStyle>
          <a:p>
            <a:pPr indent="0" algn="l">
              <a:lnSpc>
                <a:spcPct val="100000"/>
              </a:lnSpc>
              <a:spcAft>
                <a:spcPts val="1414"/>
              </a:spcAft>
            </a:pPr>
            <a:r>
              <a:rPr lang="it-IT" sz="2400" b="1" u="none" strike="noStrike">
                <a:solidFill>
                  <a:srgbClr val="000000"/>
                </a:solidFill>
                <a:effectLst/>
                <a:uFillTx/>
                <a:latin typeface="Calibri"/>
                <a:ea typeface="Microsoft YaHei"/>
              </a:rPr>
              <a:t>Fare clic per modificare gli stili del testo dello schema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" name="PlaceHolder 5"/>
          <p:cNvSpPr>
            <a:spLocks noGrp="1"/>
          </p:cNvSpPr>
          <p:nvPr>
            <p:ph type="title"/>
          </p:nvPr>
        </p:nvSpPr>
        <p:spPr>
          <a:xfrm>
            <a:off x="6172200" y="2505240"/>
            <a:ext cx="5183280" cy="3684600"/>
          </a:xfrm>
          <a:prstGeom prst="rect">
            <a:avLst/>
          </a:prstGeom>
          <a:noFill/>
          <a:ln w="19080">
            <a:noFill/>
          </a:ln>
        </p:spPr>
        <p:txBody>
          <a:bodyPr lIns="0" tIns="0" rIns="0" bIns="0" anchor="t">
            <a:noAutofit/>
          </a:bodyPr>
          <a:lstStyle>
            <a:lvl1pPr indent="0" algn="l">
              <a:lnSpc>
                <a:spcPct val="100000"/>
              </a:lnSpc>
              <a:spcAft>
                <a:spcPts val="1414"/>
              </a:spcAft>
              <a:buNone/>
              <a:defRPr lang="it-IT" sz="3200" b="0" u="none" strike="noStrike">
                <a:solidFill>
                  <a:srgbClr val="000000"/>
                </a:solidFill>
                <a:effectLst/>
                <a:uFillTx/>
                <a:latin typeface="Calibri"/>
                <a:ea typeface="Microsoft YaHei"/>
              </a:defRPr>
            </a:lvl1pPr>
          </a:lstStyle>
          <a:p>
            <a:pPr indent="0" algn="l">
              <a:lnSpc>
                <a:spcPct val="100000"/>
              </a:lnSpc>
              <a:spcAft>
                <a:spcPts val="1414"/>
              </a:spcAft>
              <a:buNone/>
            </a:pPr>
            <a:r>
              <a:rPr lang="it-IT" sz="3200" b="0" u="none" strike="noStrike">
                <a:solidFill>
                  <a:srgbClr val="000000"/>
                </a:solidFill>
                <a:effectLst/>
                <a:uFillTx/>
                <a:latin typeface="Calibri"/>
                <a:ea typeface="Microsoft YaHei"/>
              </a:rPr>
              <a:t>Fare clic per modificare gli stili del testo dello schema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685800" lvl="1" indent="-228600" algn="l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it-IT" sz="2400" b="0" u="none" strike="noStrike">
                <a:solidFill>
                  <a:srgbClr val="000000"/>
                </a:solidFill>
                <a:effectLst/>
                <a:uFillTx/>
                <a:latin typeface="Aptos"/>
              </a:rPr>
              <a:t>Secondo livello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143000" lvl="2" indent="-228600" algn="l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it-IT" sz="2000" b="0" u="none" strike="noStrike">
                <a:solidFill>
                  <a:srgbClr val="000000"/>
                </a:solidFill>
                <a:effectLst/>
                <a:uFillTx/>
                <a:latin typeface="Aptos"/>
              </a:rPr>
              <a:t>Terzo livello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600200" lvl="3" indent="-228600" algn="l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it-IT" sz="1800" b="0" u="none" strike="noStrike">
                <a:solidFill>
                  <a:srgbClr val="000000"/>
                </a:solidFill>
                <a:effectLst/>
                <a:uFillTx/>
                <a:latin typeface="Aptos"/>
              </a:rPr>
              <a:t>Quarto livello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057400" lvl="4" indent="-228600" algn="l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it-IT" sz="1800" b="0" u="none" strike="noStrike">
                <a:solidFill>
                  <a:srgbClr val="000000"/>
                </a:solidFill>
                <a:effectLst/>
                <a:uFillTx/>
                <a:latin typeface="Aptos"/>
              </a:rPr>
              <a:t>Quinto livello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Master1-Layout6-titleOnly-Solo-titolo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1908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lnSpc>
                <a:spcPct val="100000"/>
              </a:lnSpc>
              <a:buNone/>
              <a:defRPr lang="it-IT" sz="1800" b="0" u="none" strike="noStrike">
                <a:solidFill>
                  <a:srgbClr val="000000"/>
                </a:solidFill>
                <a:effectLst/>
                <a:uFillTx/>
                <a:latin typeface="Calibri"/>
                <a:ea typeface="Microsoft YaHei"/>
              </a:defRPr>
            </a:lvl1pPr>
          </a:lstStyle>
          <a:p>
            <a:pPr indent="0" algn="l">
              <a:lnSpc>
                <a:spcPct val="100000"/>
              </a:lnSpc>
              <a:buNone/>
            </a:pPr>
            <a:r>
              <a:rPr lang="it-IT" sz="1800" b="0" u="none" strike="noStrike">
                <a:solidFill>
                  <a:srgbClr val="000000"/>
                </a:solidFill>
                <a:effectLst/>
                <a:uFillTx/>
                <a:latin typeface="Calibri"/>
                <a:ea typeface="Microsoft YaHei"/>
              </a:rPr>
              <a:t>Fare clic per modificare lo stile del titolo dello schema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Master1-Layout7-blank-Vuota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19080">
            <a:noFill/>
          </a:ln>
        </p:spPr>
        <p:txBody>
          <a:bodyPr lIns="0" tIns="0" rIns="0" bIns="0" anchor="ctr">
            <a:noAutofit/>
          </a:bodyPr>
          <a:lstStyle>
            <a:lvl1pPr indent="0" algn="ctr">
              <a:buNone/>
              <a:defRPr lang="en-US" sz="4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ctr">
              <a:buNone/>
            </a:pPr>
            <a:r>
              <a:rPr lang="en-US" sz="4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title text format</a:t>
            </a:r>
            <a:endParaRPr lang="en-US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19080">
            <a:noFill/>
          </a:ln>
        </p:spPr>
        <p:txBody>
          <a:bodyPr lIns="0" tIns="0" rIns="0" bIns="0" anchor="t">
            <a:normAutofit/>
          </a:bodyPr>
          <a:lstStyle>
            <a:lvl1pPr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32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2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lang="en-US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lang="en-US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Relationship Id="rId10" Type="http://schemas.openxmlformats.org/officeDocument/2006/relationships/image" Target="../media/image9.png"/><Relationship Id="rId11" Type="http://schemas.openxmlformats.org/officeDocument/2006/relationships/image" Target="../media/image10.png"/><Relationship Id="rId12" Type="http://schemas.openxmlformats.org/officeDocument/2006/relationships/slideLayout" Target="../slideLayouts/slideLayout8.xml"/><Relationship Id="rId13" Type="http://schemas.openxmlformats.org/officeDocument/2006/relationships/notesSlide" Target="../notesSlides/notesSlide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11.png"/><Relationship Id="rId2" Type="http://schemas.openxmlformats.org/officeDocument/2006/relationships/image" Target="../media/image12.png"/><Relationship Id="rId3" Type="http://schemas.openxmlformats.org/officeDocument/2006/relationships/image" Target="../media/image13.png"/><Relationship Id="rId4" Type="http://schemas.openxmlformats.org/officeDocument/2006/relationships/image" Target="../media/image14.png"/><Relationship Id="rId5" Type="http://schemas.openxmlformats.org/officeDocument/2006/relationships/image" Target="../media/image15.png"/><Relationship Id="rId6" Type="http://schemas.openxmlformats.org/officeDocument/2006/relationships/image" Target="../media/image16.png"/><Relationship Id="rId7" Type="http://schemas.openxmlformats.org/officeDocument/2006/relationships/image" Target="../media/image17.png"/><Relationship Id="rId8" Type="http://schemas.openxmlformats.org/officeDocument/2006/relationships/image" Target="../media/image17.png"/><Relationship Id="rId9" Type="http://schemas.openxmlformats.org/officeDocument/2006/relationships/image" Target="../media/image18.png"/><Relationship Id="rId10" Type="http://schemas.openxmlformats.org/officeDocument/2006/relationships/image" Target="../media/image19.png"/><Relationship Id="rId11" Type="http://schemas.openxmlformats.org/officeDocument/2006/relationships/image" Target="../media/image20.png"/><Relationship Id="rId12" Type="http://schemas.openxmlformats.org/officeDocument/2006/relationships/image" Target="../media/image21.png"/><Relationship Id="rId13" Type="http://schemas.openxmlformats.org/officeDocument/2006/relationships/image" Target="../media/image22.png"/><Relationship Id="rId14" Type="http://schemas.openxmlformats.org/officeDocument/2006/relationships/image" Target="../media/image23.png"/><Relationship Id="rId15" Type="http://schemas.openxmlformats.org/officeDocument/2006/relationships/image" Target="../media/image24.png"/><Relationship Id="rId16" Type="http://schemas.openxmlformats.org/officeDocument/2006/relationships/slideLayout" Target="../slideLayouts/slideLayout8.xml"/><Relationship Id="rId17" Type="http://schemas.openxmlformats.org/officeDocument/2006/relationships/notesSlide" Target="../notesSlides/notesSlide2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25.png"/><Relationship Id="rId2" Type="http://schemas.openxmlformats.org/officeDocument/2006/relationships/image" Target="../media/image26.png"/><Relationship Id="rId3" Type="http://schemas.openxmlformats.org/officeDocument/2006/relationships/image" Target="../media/image27.png"/><Relationship Id="rId4" Type="http://schemas.openxmlformats.org/officeDocument/2006/relationships/image" Target="../media/image28.png"/><Relationship Id="rId5" Type="http://schemas.openxmlformats.org/officeDocument/2006/relationships/image" Target="../media/image29.png"/><Relationship Id="rId6" Type="http://schemas.openxmlformats.org/officeDocument/2006/relationships/image" Target="../media/image29.png"/><Relationship Id="rId7" Type="http://schemas.openxmlformats.org/officeDocument/2006/relationships/image" Target="../media/image28.png"/><Relationship Id="rId8" Type="http://schemas.openxmlformats.org/officeDocument/2006/relationships/image" Target="../media/image28.png"/><Relationship Id="rId9" Type="http://schemas.openxmlformats.org/officeDocument/2006/relationships/image" Target="../media/image30.png"/><Relationship Id="rId10" Type="http://schemas.openxmlformats.org/officeDocument/2006/relationships/image" Target="../media/image31.png"/><Relationship Id="rId11" Type="http://schemas.openxmlformats.org/officeDocument/2006/relationships/image" Target="../media/image32.png"/><Relationship Id="rId12" Type="http://schemas.openxmlformats.org/officeDocument/2006/relationships/image" Target="../media/image33.png"/><Relationship Id="rId13" Type="http://schemas.openxmlformats.org/officeDocument/2006/relationships/image" Target="../media/image34.png"/><Relationship Id="rId14" Type="http://schemas.openxmlformats.org/officeDocument/2006/relationships/image" Target="../media/image35.png"/><Relationship Id="rId15" Type="http://schemas.openxmlformats.org/officeDocument/2006/relationships/image" Target="../media/image12.png"/><Relationship Id="rId16" Type="http://schemas.openxmlformats.org/officeDocument/2006/relationships/image" Target="../media/image24.png"/><Relationship Id="rId17" Type="http://schemas.openxmlformats.org/officeDocument/2006/relationships/slideLayout" Target="../slideLayouts/slideLayout8.xml"/><Relationship Id="rId18" Type="http://schemas.openxmlformats.org/officeDocument/2006/relationships/notesSlide" Target="../notesSlides/notesSlide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36.png"/><Relationship Id="rId2" Type="http://schemas.openxmlformats.org/officeDocument/2006/relationships/image" Target="../media/image37.png"/><Relationship Id="rId3" Type="http://schemas.openxmlformats.org/officeDocument/2006/relationships/image" Target="../media/image38.png"/><Relationship Id="rId4" Type="http://schemas.openxmlformats.org/officeDocument/2006/relationships/image" Target="../media/image39.png"/><Relationship Id="rId5" Type="http://schemas.openxmlformats.org/officeDocument/2006/relationships/image" Target="../media/image40.png"/><Relationship Id="rId6" Type="http://schemas.openxmlformats.org/officeDocument/2006/relationships/image" Target="../media/image39.png"/><Relationship Id="rId7" Type="http://schemas.openxmlformats.org/officeDocument/2006/relationships/image" Target="../media/image41.png"/><Relationship Id="rId8" Type="http://schemas.openxmlformats.org/officeDocument/2006/relationships/image" Target="../media/image42.png"/><Relationship Id="rId9" Type="http://schemas.openxmlformats.org/officeDocument/2006/relationships/image" Target="../media/image43.png"/><Relationship Id="rId10" Type="http://schemas.openxmlformats.org/officeDocument/2006/relationships/image" Target="../media/image44.png"/><Relationship Id="rId11" Type="http://schemas.openxmlformats.org/officeDocument/2006/relationships/image" Target="../media/image45.png"/><Relationship Id="rId12" Type="http://schemas.openxmlformats.org/officeDocument/2006/relationships/image" Target="../media/image46.png"/><Relationship Id="rId13" Type="http://schemas.openxmlformats.org/officeDocument/2006/relationships/image" Target="../media/image47.png"/><Relationship Id="rId14" Type="http://schemas.openxmlformats.org/officeDocument/2006/relationships/image" Target="../media/image12.png"/><Relationship Id="rId15" Type="http://schemas.openxmlformats.org/officeDocument/2006/relationships/image" Target="../media/image24.png"/><Relationship Id="rId16" Type="http://schemas.openxmlformats.org/officeDocument/2006/relationships/slideLayout" Target="../slideLayouts/slideLayout8.xml"/><Relationship Id="rId17" Type="http://schemas.openxmlformats.org/officeDocument/2006/relationships/notesSlide" Target="../notesSlides/notesSlide4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5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25.png"/><Relationship Id="rId2" Type="http://schemas.openxmlformats.org/officeDocument/2006/relationships/image" Target="../media/image48.png"/><Relationship Id="rId3" Type="http://schemas.openxmlformats.org/officeDocument/2006/relationships/image" Target="../media/image49.png"/><Relationship Id="rId4" Type="http://schemas.openxmlformats.org/officeDocument/2006/relationships/image" Target="../media/image50.png"/><Relationship Id="rId5" Type="http://schemas.openxmlformats.org/officeDocument/2006/relationships/image" Target="../media/image51.png"/><Relationship Id="rId6" Type="http://schemas.openxmlformats.org/officeDocument/2006/relationships/image" Target="../media/image52.png"/><Relationship Id="rId7" Type="http://schemas.openxmlformats.org/officeDocument/2006/relationships/image" Target="../media/image52.png"/><Relationship Id="rId8" Type="http://schemas.openxmlformats.org/officeDocument/2006/relationships/image" Target="../media/image52.png"/><Relationship Id="rId9" Type="http://schemas.openxmlformats.org/officeDocument/2006/relationships/image" Target="../media/image51.png"/><Relationship Id="rId10" Type="http://schemas.openxmlformats.org/officeDocument/2006/relationships/image" Target="../media/image53.png"/><Relationship Id="rId11" Type="http://schemas.openxmlformats.org/officeDocument/2006/relationships/image" Target="../media/image53.png"/><Relationship Id="rId12" Type="http://schemas.openxmlformats.org/officeDocument/2006/relationships/image" Target="../media/image53.png"/><Relationship Id="rId13" Type="http://schemas.openxmlformats.org/officeDocument/2006/relationships/image" Target="../media/image53.png"/><Relationship Id="rId14" Type="http://schemas.openxmlformats.org/officeDocument/2006/relationships/image" Target="../media/image54.png"/><Relationship Id="rId15" Type="http://schemas.openxmlformats.org/officeDocument/2006/relationships/image" Target="../media/image55.png"/><Relationship Id="rId16" Type="http://schemas.openxmlformats.org/officeDocument/2006/relationships/image" Target="../media/image56.png"/><Relationship Id="rId17" Type="http://schemas.openxmlformats.org/officeDocument/2006/relationships/image" Target="../media/image57.png"/><Relationship Id="rId18" Type="http://schemas.openxmlformats.org/officeDocument/2006/relationships/image" Target="../media/image58.png"/><Relationship Id="rId19" Type="http://schemas.openxmlformats.org/officeDocument/2006/relationships/image" Target="../media/image59.png"/><Relationship Id="rId20" Type="http://schemas.openxmlformats.org/officeDocument/2006/relationships/image" Target="../media/image60.png"/><Relationship Id="rId21" Type="http://schemas.openxmlformats.org/officeDocument/2006/relationships/image" Target="../media/image61.png"/><Relationship Id="rId22" Type="http://schemas.openxmlformats.org/officeDocument/2006/relationships/slideLayout" Target="../slideLayouts/slideLayout8.xml"/><Relationship Id="rId23" Type="http://schemas.openxmlformats.org/officeDocument/2006/relationships/notesSlide" Target="../notesSlides/notesSlide6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48.png"/><Relationship Id="rId2" Type="http://schemas.openxmlformats.org/officeDocument/2006/relationships/image" Target="../media/image49.png"/><Relationship Id="rId3" Type="http://schemas.openxmlformats.org/officeDocument/2006/relationships/image" Target="../media/image60.png"/><Relationship Id="rId4" Type="http://schemas.openxmlformats.org/officeDocument/2006/relationships/image" Target="../media/image61.png"/><Relationship Id="rId5" Type="http://schemas.openxmlformats.org/officeDocument/2006/relationships/slideLayout" Target="../slideLayouts/slideLayout8.xml"/><Relationship Id="rId6" Type="http://schemas.openxmlformats.org/officeDocument/2006/relationships/notesSlide" Target="../notesSlides/notesSlide7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SK-1-img-1"/>
          <p:cNvPicPr/>
          <p:nvPr/>
        </p:nvPicPr>
        <p:blipFill>
          <a:blip r:embed="rId1"/>
          <a:stretch/>
        </p:blipFill>
        <p:spPr>
          <a:xfrm>
            <a:off x="0" y="0"/>
            <a:ext cx="4104000" cy="6857640"/>
          </a:xfrm>
          <a:prstGeom prst="rect">
            <a:avLst/>
          </a:prstGeom>
          <a:noFill/>
          <a:ln w="19080">
            <a:noFill/>
          </a:ln>
        </p:spPr>
      </p:pic>
      <p:pic>
        <p:nvPicPr>
          <p:cNvPr id="27" name="SK-1-img-2"/>
          <p:cNvPicPr/>
          <p:nvPr/>
        </p:nvPicPr>
        <p:blipFill>
          <a:blip r:embed="rId2"/>
          <a:stretch/>
        </p:blipFill>
        <p:spPr>
          <a:xfrm>
            <a:off x="4089960" y="0"/>
            <a:ext cx="158040" cy="6858000"/>
          </a:xfrm>
          <a:prstGeom prst="rect">
            <a:avLst/>
          </a:prstGeom>
          <a:noFill/>
          <a:ln w="19080">
            <a:noFill/>
          </a:ln>
        </p:spPr>
      </p:pic>
      <p:pic>
        <p:nvPicPr>
          <p:cNvPr id="28" name="SK-1-img-3"/>
          <p:cNvPicPr/>
          <p:nvPr/>
        </p:nvPicPr>
        <p:blipFill>
          <a:blip r:embed="rId3"/>
          <a:stretch/>
        </p:blipFill>
        <p:spPr>
          <a:xfrm>
            <a:off x="1097280" y="171360"/>
            <a:ext cx="2108880" cy="2029680"/>
          </a:xfrm>
          <a:prstGeom prst="rect">
            <a:avLst/>
          </a:prstGeom>
          <a:noFill/>
          <a:ln w="19080">
            <a:noFill/>
          </a:ln>
        </p:spPr>
      </p:pic>
      <p:pic>
        <p:nvPicPr>
          <p:cNvPr id="29" name="SK-1-img-4"/>
          <p:cNvPicPr/>
          <p:nvPr/>
        </p:nvPicPr>
        <p:blipFill>
          <a:blip r:embed="rId4"/>
          <a:stretch/>
        </p:blipFill>
        <p:spPr>
          <a:xfrm>
            <a:off x="1267920" y="735840"/>
            <a:ext cx="1755360" cy="9000"/>
          </a:xfrm>
          <a:prstGeom prst="rect">
            <a:avLst/>
          </a:prstGeom>
          <a:noFill/>
          <a:ln w="19080">
            <a:noFill/>
          </a:ln>
        </p:spPr>
      </p:pic>
      <p:pic>
        <p:nvPicPr>
          <p:cNvPr id="30" name="SK-1-img-5"/>
          <p:cNvPicPr/>
          <p:nvPr/>
        </p:nvPicPr>
        <p:blipFill>
          <a:blip r:embed="rId5"/>
          <a:stretch/>
        </p:blipFill>
        <p:spPr>
          <a:xfrm>
            <a:off x="1267920" y="1812600"/>
            <a:ext cx="1755360" cy="9000"/>
          </a:xfrm>
          <a:prstGeom prst="rect">
            <a:avLst/>
          </a:prstGeom>
          <a:noFill/>
          <a:ln w="19080">
            <a:noFill/>
          </a:ln>
        </p:spPr>
      </p:pic>
      <p:pic>
        <p:nvPicPr>
          <p:cNvPr id="31" name="SK-1-img-6"/>
          <p:cNvPicPr/>
          <p:nvPr/>
        </p:nvPicPr>
        <p:blipFill>
          <a:blip r:embed="rId6"/>
          <a:stretch/>
        </p:blipFill>
        <p:spPr>
          <a:xfrm>
            <a:off x="1463040" y="3360240"/>
            <a:ext cx="1243080" cy="232560"/>
          </a:xfrm>
          <a:prstGeom prst="rect">
            <a:avLst/>
          </a:prstGeom>
          <a:noFill/>
          <a:ln w="19080">
            <a:noFill/>
          </a:ln>
        </p:spPr>
      </p:pic>
      <p:pic>
        <p:nvPicPr>
          <p:cNvPr id="32" name="SK-1-img-7"/>
          <p:cNvPicPr/>
          <p:nvPr/>
        </p:nvPicPr>
        <p:blipFill>
          <a:blip r:embed="rId7"/>
          <a:stretch/>
        </p:blipFill>
        <p:spPr>
          <a:xfrm>
            <a:off x="0" y="5776920"/>
            <a:ext cx="4656960" cy="906120"/>
          </a:xfrm>
          <a:prstGeom prst="rect">
            <a:avLst/>
          </a:prstGeom>
          <a:noFill/>
          <a:ln w="19080">
            <a:noFill/>
          </a:ln>
        </p:spPr>
      </p:pic>
      <p:pic>
        <p:nvPicPr>
          <p:cNvPr id="33" name="SK-1-img-10"/>
          <p:cNvPicPr/>
          <p:nvPr/>
        </p:nvPicPr>
        <p:blipFill>
          <a:blip r:embed="rId8"/>
          <a:stretch/>
        </p:blipFill>
        <p:spPr>
          <a:xfrm>
            <a:off x="6583680" y="2763000"/>
            <a:ext cx="4632480" cy="672840"/>
          </a:xfrm>
          <a:prstGeom prst="rect">
            <a:avLst/>
          </a:prstGeom>
          <a:noFill/>
          <a:ln w="19080">
            <a:noFill/>
          </a:ln>
        </p:spPr>
      </p:pic>
      <p:pic>
        <p:nvPicPr>
          <p:cNvPr id="34" name="SK-1-img-18"/>
          <p:cNvPicPr/>
          <p:nvPr/>
        </p:nvPicPr>
        <p:blipFill>
          <a:blip r:embed="rId9"/>
          <a:stretch/>
        </p:blipFill>
        <p:spPr>
          <a:xfrm>
            <a:off x="3240000" y="5832000"/>
            <a:ext cx="792000" cy="792000"/>
          </a:xfrm>
          <a:prstGeom prst="rect">
            <a:avLst/>
          </a:prstGeom>
          <a:noFill/>
          <a:ln w="19080">
            <a:noFill/>
          </a:ln>
        </p:spPr>
      </p:pic>
      <p:pic>
        <p:nvPicPr>
          <p:cNvPr id="35" name="SK-1-img-19"/>
          <p:cNvPicPr/>
          <p:nvPr/>
        </p:nvPicPr>
        <p:blipFill>
          <a:blip r:embed="rId10"/>
          <a:stretch/>
        </p:blipFill>
        <p:spPr>
          <a:xfrm>
            <a:off x="0" y="5863680"/>
            <a:ext cx="669960" cy="712800"/>
          </a:xfrm>
          <a:prstGeom prst="rect">
            <a:avLst/>
          </a:prstGeom>
          <a:noFill/>
          <a:ln w="19080">
            <a:noFill/>
          </a:ln>
        </p:spPr>
      </p:pic>
      <p:pic>
        <p:nvPicPr>
          <p:cNvPr id="36" name="SK-1-img-20"/>
          <p:cNvPicPr/>
          <p:nvPr/>
        </p:nvPicPr>
        <p:blipFill>
          <a:blip r:embed="rId11"/>
          <a:stretch/>
        </p:blipFill>
        <p:spPr>
          <a:xfrm>
            <a:off x="1816560" y="2509920"/>
            <a:ext cx="731160" cy="719640"/>
          </a:xfrm>
          <a:prstGeom prst="rect">
            <a:avLst/>
          </a:prstGeom>
          <a:noFill/>
          <a:ln w="19080">
            <a:noFill/>
          </a:ln>
        </p:spPr>
      </p:pic>
      <p:sp>
        <p:nvSpPr>
          <p:cNvPr id="37" name="SK-1-text-21"/>
          <p:cNvSpPr/>
          <p:nvPr/>
        </p:nvSpPr>
        <p:spPr>
          <a:xfrm>
            <a:off x="1450800" y="294840"/>
            <a:ext cx="1438200" cy="335520"/>
          </a:xfrm>
          <a:custGeom>
            <a:avLst/>
            <a:gdLst>
              <a:gd name="textAreaLeft" fmla="*/ 0 w 1438200"/>
              <a:gd name="textAreaRight" fmla="*/ 1438560 w 1438200"/>
              <a:gd name="textAreaTop" fmla="*/ 0 h 335520"/>
              <a:gd name="textAreaBottom" fmla="*/ 335880 h 335520"/>
            </a:gdLst>
            <a:ahLst/>
            <a:cxnLst/>
            <a:rect l="textAreaLeft" t="textAreaTop" r="textAreaRight" b="textAreaBottom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 anchorCtr="1">
            <a:noAutofit/>
          </a:bodyPr>
          <a:p>
            <a:pPr algn="ctr">
              <a:lnSpc>
                <a:spcPct val="100000"/>
              </a:lnSpc>
            </a:pPr>
            <a:r>
              <a:rPr lang="it-IT" sz="1050" b="1" u="none" strike="noStrike">
                <a:solidFill>
                  <a:srgbClr val="000000"/>
                </a:solidFill>
                <a:effectLst/>
                <a:uFillTx/>
                <a:latin typeface="Montserrat"/>
                <a:ea typeface="Montserrat"/>
              </a:rPr>
              <a:t>XXXIV NATIONAL</a:t>
            </a:r>
            <a:endParaRPr lang="en-US" sz="10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it-IT" sz="1050" b="1" u="none" strike="noStrike">
                <a:solidFill>
                  <a:srgbClr val="000000"/>
                </a:solidFill>
                <a:effectLst/>
                <a:uFillTx/>
                <a:latin typeface="Montserrat"/>
                <a:ea typeface="Montserrat"/>
              </a:rPr>
              <a:t>SICOB CONGRESSO</a:t>
            </a:r>
            <a:endParaRPr lang="en-US" sz="10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8" name="SK-1-text-22"/>
          <p:cNvSpPr/>
          <p:nvPr/>
        </p:nvSpPr>
        <p:spPr>
          <a:xfrm>
            <a:off x="1231200" y="816120"/>
            <a:ext cx="1889280" cy="603000"/>
          </a:xfrm>
          <a:custGeom>
            <a:avLst/>
            <a:gdLst>
              <a:gd name="textAreaLeft" fmla="*/ 0 w 1889280"/>
              <a:gd name="textAreaRight" fmla="*/ 1889640 w 1889280"/>
              <a:gd name="textAreaTop" fmla="*/ 0 h 603000"/>
              <a:gd name="textAreaBottom" fmla="*/ 603360 h 603000"/>
            </a:gdLst>
            <a:ahLst/>
            <a:cxnLst/>
            <a:rect l="textAreaLeft" t="textAreaTop" r="textAreaRight" b="textAreaBottom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 anchorCtr="1">
            <a:noAutofit/>
          </a:bodyPr>
          <a:p>
            <a:pPr algn="ctr">
              <a:lnSpc>
                <a:spcPct val="100000"/>
              </a:lnSpc>
            </a:pPr>
            <a:r>
              <a:rPr lang="it-IT" sz="2250" b="1" u="none" strike="noStrike">
                <a:solidFill>
                  <a:srgbClr val="000000"/>
                </a:solidFill>
                <a:effectLst/>
                <a:uFillTx/>
                <a:latin typeface="Calibri"/>
                <a:ea typeface="Microsoft YaHei"/>
              </a:rPr>
              <a:t>from Surgery</a:t>
            </a:r>
            <a:endParaRPr lang="en-US" sz="22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it-IT" sz="2250" b="1" u="none" strike="noStrike">
                <a:solidFill>
                  <a:srgbClr val="000000"/>
                </a:solidFill>
                <a:effectLst/>
                <a:uFillTx/>
                <a:latin typeface="Calibri"/>
                <a:ea typeface="Microsoft YaHei"/>
              </a:rPr>
              <a:t>to Sinergy</a:t>
            </a:r>
            <a:endParaRPr lang="en-US" sz="22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9" name="SK-1-text-23"/>
          <p:cNvSpPr/>
          <p:nvPr/>
        </p:nvSpPr>
        <p:spPr>
          <a:xfrm>
            <a:off x="1438560" y="1453680"/>
            <a:ext cx="1474920" cy="301320"/>
          </a:xfrm>
          <a:custGeom>
            <a:avLst/>
            <a:gdLst>
              <a:gd name="textAreaLeft" fmla="*/ 0 w 1474920"/>
              <a:gd name="textAreaRight" fmla="*/ 1475280 w 1474920"/>
              <a:gd name="textAreaTop" fmla="*/ 0 h 301320"/>
              <a:gd name="textAreaBottom" fmla="*/ 301680 h 301320"/>
            </a:gdLst>
            <a:ahLst/>
            <a:cxnLst/>
            <a:rect l="textAreaLeft" t="textAreaTop" r="textAreaRight" b="textAreaBottom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 anchorCtr="1">
            <a:noAutofit/>
          </a:bodyPr>
          <a:p>
            <a:pPr algn="ctr">
              <a:lnSpc>
                <a:spcPct val="100000"/>
              </a:lnSpc>
            </a:pPr>
            <a:r>
              <a:rPr lang="it-IT" sz="900" b="0" u="none" strike="noStrike">
                <a:solidFill>
                  <a:srgbClr val="000000"/>
                </a:solidFill>
                <a:effectLst/>
                <a:uFillTx/>
                <a:latin typeface="Calibri"/>
                <a:ea typeface="Microsoft YaHei"/>
              </a:rPr>
              <a:t>the new era of</a:t>
            </a:r>
            <a:endParaRPr lang="en-US" sz="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it-IT" sz="900" b="0" u="none" strike="noStrike">
                <a:solidFill>
                  <a:srgbClr val="000000"/>
                </a:solidFill>
                <a:effectLst/>
                <a:uFillTx/>
                <a:latin typeface="Calibri"/>
                <a:ea typeface="Microsoft YaHei"/>
              </a:rPr>
              <a:t>precision metabolic therapy</a:t>
            </a:r>
            <a:endParaRPr lang="en-US" sz="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0" name="SK-1-text-24"/>
          <p:cNvSpPr/>
          <p:nvPr/>
        </p:nvSpPr>
        <p:spPr>
          <a:xfrm>
            <a:off x="1229760" y="1899720"/>
            <a:ext cx="1892520" cy="177840"/>
          </a:xfrm>
          <a:custGeom>
            <a:avLst/>
            <a:gdLst>
              <a:gd name="textAreaLeft" fmla="*/ 0 w 1892520"/>
              <a:gd name="textAreaRight" fmla="*/ 1892880 w 1892520"/>
              <a:gd name="textAreaTop" fmla="*/ 0 h 177840"/>
              <a:gd name="textAreaBottom" fmla="*/ 177840 h 177840"/>
            </a:gdLst>
            <a:ahLst/>
            <a:cxnLst/>
            <a:rect l="textAreaLeft" t="textAreaTop" r="textAreaRight" b="textAreaBottom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 anchorCtr="1">
            <a:noAutofit/>
          </a:bodyPr>
          <a:p>
            <a:pPr algn="ctr">
              <a:lnSpc>
                <a:spcPct val="100000"/>
              </a:lnSpc>
            </a:pPr>
            <a:r>
              <a:rPr lang="it-IT" sz="1050" b="1" u="none" strike="noStrike">
                <a:solidFill>
                  <a:srgbClr val="000000"/>
                </a:solidFill>
                <a:effectLst/>
                <a:uFillTx/>
                <a:latin typeface="Montserrat"/>
                <a:ea typeface="Montserrat"/>
              </a:rPr>
              <a:t>Pisa, 17-19 Settembre 2026</a:t>
            </a:r>
            <a:endParaRPr lang="en-US" sz="10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1" name="SK-1-text-25"/>
          <p:cNvSpPr/>
          <p:nvPr/>
        </p:nvSpPr>
        <p:spPr>
          <a:xfrm>
            <a:off x="1620000" y="3429000"/>
            <a:ext cx="1099800" cy="109440"/>
          </a:xfrm>
          <a:custGeom>
            <a:avLst/>
            <a:gdLst>
              <a:gd name="textAreaLeft" fmla="*/ 0 w 1099800"/>
              <a:gd name="textAreaRight" fmla="*/ 1100160 w 1099800"/>
              <a:gd name="textAreaTop" fmla="*/ 0 h 109440"/>
              <a:gd name="textAreaBottom" fmla="*/ 109800 h 109440"/>
            </a:gdLst>
            <a:ahLst/>
            <a:cxnLst/>
            <a:rect l="textAreaLeft" t="textAreaTop" r="textAreaRight" b="textAreaBottom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 anchorCtr="1">
            <a:noAutofit/>
          </a:bodyPr>
          <a:p>
            <a:pPr algn="ctr">
              <a:lnSpc>
                <a:spcPct val="100000"/>
              </a:lnSpc>
            </a:pPr>
            <a:r>
              <a:rPr lang="it-IT" sz="830" b="1" u="none" strike="noStrike">
                <a:solidFill>
                  <a:srgbClr val="000000"/>
                </a:solidFill>
                <a:effectLst/>
                <a:uFillTx/>
                <a:latin typeface="Montserrat"/>
                <a:ea typeface="Montserrat"/>
              </a:rPr>
              <a:t>WWW.SICOB.ORG</a:t>
            </a:r>
            <a:endParaRPr lang="en-US" sz="83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2" name="SK-1-text-26"/>
          <p:cNvSpPr/>
          <p:nvPr/>
        </p:nvSpPr>
        <p:spPr>
          <a:xfrm>
            <a:off x="1497960" y="5891040"/>
            <a:ext cx="1368000" cy="109440"/>
          </a:xfrm>
          <a:custGeom>
            <a:avLst/>
            <a:gdLst>
              <a:gd name="textAreaLeft" fmla="*/ 0 w 1368000"/>
              <a:gd name="textAreaRight" fmla="*/ 1368360 w 1368000"/>
              <a:gd name="textAreaTop" fmla="*/ 0 h 109440"/>
              <a:gd name="textAreaBottom" fmla="*/ 109800 h 109440"/>
            </a:gdLst>
            <a:ahLst/>
            <a:cxnLst/>
            <a:rect l="textAreaLeft" t="textAreaTop" r="textAreaRight" b="textAreaBottom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 anchorCtr="1">
            <a:noAutofit/>
          </a:bodyPr>
          <a:p>
            <a:pPr algn="ctr">
              <a:lnSpc>
                <a:spcPct val="100000"/>
              </a:lnSpc>
            </a:pPr>
            <a:r>
              <a:rPr lang="it-IT" sz="830" b="1" u="none" strike="noStrike">
                <a:solidFill>
                  <a:srgbClr val="000000"/>
                </a:solidFill>
                <a:effectLst/>
                <a:uFillTx/>
                <a:latin typeface="Montserrat"/>
                <a:ea typeface="Montserrat"/>
              </a:rPr>
              <a:t>HONORARY PRESIDENT</a:t>
            </a:r>
            <a:endParaRPr lang="en-US" sz="83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3" name="SK-1-text-27"/>
          <p:cNvSpPr/>
          <p:nvPr/>
        </p:nvSpPr>
        <p:spPr>
          <a:xfrm>
            <a:off x="1558800" y="6028200"/>
            <a:ext cx="1246320" cy="123120"/>
          </a:xfrm>
          <a:custGeom>
            <a:avLst/>
            <a:gdLst>
              <a:gd name="textAreaLeft" fmla="*/ 0 w 1246320"/>
              <a:gd name="textAreaRight" fmla="*/ 1246320 w 1246320"/>
              <a:gd name="textAreaTop" fmla="*/ 0 h 123120"/>
              <a:gd name="textAreaBottom" fmla="*/ 123480 h 123120"/>
            </a:gdLst>
            <a:ahLst/>
            <a:cxnLst/>
            <a:rect l="textAreaLeft" t="textAreaTop" r="textAreaRight" b="textAreaBottom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 anchorCtr="1">
            <a:noAutofit/>
          </a:bodyPr>
          <a:p>
            <a:pPr algn="ctr">
              <a:lnSpc>
                <a:spcPct val="100000"/>
              </a:lnSpc>
            </a:pPr>
            <a:r>
              <a:rPr lang="it-IT" sz="830" b="0" u="none" strike="noStrike">
                <a:solidFill>
                  <a:srgbClr val="000000"/>
                </a:solidFill>
                <a:effectLst/>
                <a:uFillTx/>
                <a:latin typeface="Montserrat"/>
                <a:ea typeface="Montserrat"/>
              </a:rPr>
              <a:t>MARCELLO LUCHESE</a:t>
            </a:r>
            <a:endParaRPr lang="en-US" sz="83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4" name="SK-1-text-28"/>
          <p:cNvSpPr/>
          <p:nvPr/>
        </p:nvSpPr>
        <p:spPr>
          <a:xfrm>
            <a:off x="1888200" y="6185880"/>
            <a:ext cx="648720" cy="81720"/>
          </a:xfrm>
          <a:custGeom>
            <a:avLst/>
            <a:gdLst>
              <a:gd name="textAreaLeft" fmla="*/ 0 w 648720"/>
              <a:gd name="textAreaRight" fmla="*/ 649080 w 648720"/>
              <a:gd name="textAreaTop" fmla="*/ 0 h 81720"/>
              <a:gd name="textAreaBottom" fmla="*/ 82080 h 81720"/>
            </a:gdLst>
            <a:ahLst/>
            <a:cxnLst/>
            <a:rect l="textAreaLeft" t="textAreaTop" r="textAreaRight" b="textAreaBottom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 anchorCtr="1">
            <a:noAutofit/>
          </a:bodyPr>
          <a:p>
            <a:pPr algn="ctr">
              <a:lnSpc>
                <a:spcPct val="100000"/>
              </a:lnSpc>
            </a:pPr>
            <a:r>
              <a:rPr lang="it-IT" sz="600" b="0" u="none" strike="noStrike">
                <a:solidFill>
                  <a:srgbClr val="000000"/>
                </a:solidFill>
                <a:effectLst/>
                <a:uFillTx/>
                <a:latin typeface="Montserrat"/>
                <a:ea typeface="Montserrat"/>
              </a:rPr>
              <a:t>............</a:t>
            </a:r>
            <a:endParaRPr lang="en-US" sz="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5" name="SK-1-text-29"/>
          <p:cNvSpPr/>
          <p:nvPr/>
        </p:nvSpPr>
        <p:spPr>
          <a:xfrm>
            <a:off x="1522440" y="6323040"/>
            <a:ext cx="1319400" cy="116280"/>
          </a:xfrm>
          <a:custGeom>
            <a:avLst/>
            <a:gdLst>
              <a:gd name="textAreaLeft" fmla="*/ 0 w 1319400"/>
              <a:gd name="textAreaRight" fmla="*/ 1319760 w 1319400"/>
              <a:gd name="textAreaTop" fmla="*/ 0 h 116280"/>
              <a:gd name="textAreaBottom" fmla="*/ 116640 h 116280"/>
            </a:gdLst>
            <a:ahLst/>
            <a:cxnLst/>
            <a:rect l="textAreaLeft" t="textAreaTop" r="textAreaRight" b="textAreaBottom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 anchorCtr="1">
            <a:noAutofit/>
          </a:bodyPr>
          <a:p>
            <a:pPr algn="ctr">
              <a:lnSpc>
                <a:spcPct val="100000"/>
              </a:lnSpc>
            </a:pPr>
            <a:r>
              <a:rPr lang="it-IT" sz="830" b="1" u="none" strike="noStrike">
                <a:solidFill>
                  <a:srgbClr val="000000"/>
                </a:solidFill>
                <a:effectLst/>
                <a:uFillTx/>
                <a:latin typeface="Montserrat"/>
                <a:ea typeface="Montserrat"/>
              </a:rPr>
              <a:t>CONGRESS PRESIDENT</a:t>
            </a:r>
            <a:endParaRPr lang="en-US" sz="83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6" name="SK-1-text-30"/>
          <p:cNvSpPr/>
          <p:nvPr/>
        </p:nvSpPr>
        <p:spPr>
          <a:xfrm>
            <a:off x="1693080" y="6467040"/>
            <a:ext cx="1014480" cy="109440"/>
          </a:xfrm>
          <a:custGeom>
            <a:avLst/>
            <a:gdLst>
              <a:gd name="textAreaLeft" fmla="*/ 0 w 1014480"/>
              <a:gd name="textAreaRight" fmla="*/ 1014840 w 1014480"/>
              <a:gd name="textAreaTop" fmla="*/ 0 h 109440"/>
              <a:gd name="textAreaBottom" fmla="*/ 109800 h 109440"/>
            </a:gdLst>
            <a:ahLst/>
            <a:cxnLst/>
            <a:rect l="textAreaLeft" t="textAreaTop" r="textAreaRight" b="textAreaBottom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 anchorCtr="1">
            <a:noAutofit/>
          </a:bodyPr>
          <a:p>
            <a:pPr algn="ctr">
              <a:lnSpc>
                <a:spcPct val="100000"/>
              </a:lnSpc>
            </a:pPr>
            <a:r>
              <a:rPr lang="it-IT" sz="830" b="0" u="none" strike="noStrike">
                <a:solidFill>
                  <a:srgbClr val="000000"/>
                </a:solidFill>
                <a:effectLst/>
                <a:uFillTx/>
                <a:latin typeface="Montserrat"/>
                <a:ea typeface="Montserrat"/>
              </a:rPr>
              <a:t>ROSARIO BELLINI</a:t>
            </a:r>
            <a:endParaRPr lang="en-US" sz="83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7" name="SK-1-text-31"/>
          <p:cNvSpPr/>
          <p:nvPr/>
        </p:nvSpPr>
        <p:spPr>
          <a:xfrm>
            <a:off x="4993920" y="-21960"/>
            <a:ext cx="7129080" cy="4525560"/>
          </a:xfrm>
          <a:custGeom>
            <a:avLst/>
            <a:gdLst>
              <a:gd name="textAreaLeft" fmla="*/ 0 w 7129080"/>
              <a:gd name="textAreaRight" fmla="*/ 7129440 w 7129080"/>
              <a:gd name="textAreaTop" fmla="*/ 0 h 4525560"/>
              <a:gd name="textAreaBottom" fmla="*/ 4525920 h 4525560"/>
            </a:gdLst>
            <a:ahLst/>
            <a:cxnLst/>
            <a:rect l="textAreaLeft" t="textAreaTop" r="textAreaRight" b="textAreaBottom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>
              <a:lnSpc>
                <a:spcPct val="100000"/>
              </a:lnSpc>
            </a:pPr>
            <a:endParaRPr lang="en-US" sz="3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endParaRPr lang="en-US" sz="3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endParaRPr lang="en-US" sz="3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endParaRPr lang="en-US" sz="3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it-IT" sz="3300" b="1" u="none" strike="noStrike">
                <a:solidFill>
                  <a:srgbClr val="000000"/>
                </a:solidFill>
                <a:effectLst/>
                <a:uFillTx/>
                <a:latin typeface="Arial"/>
                <a:ea typeface="Montserrat"/>
              </a:rPr>
              <a:t>CONVERSIONE DA</a:t>
            </a:r>
            <a:endParaRPr lang="en-US" sz="3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it-IT" sz="3300" b="1" u="none" strike="noStrike">
                <a:solidFill>
                  <a:srgbClr val="000000"/>
                </a:solidFill>
                <a:effectLst/>
                <a:uFillTx/>
                <a:latin typeface="Arial"/>
                <a:ea typeface="Montserrat"/>
              </a:rPr>
              <a:t>GASTROPLASTICA VERTICALE</a:t>
            </a:r>
            <a:endParaRPr lang="en-US" sz="3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it-IT" sz="3300" b="1" u="none" strike="noStrike">
                <a:solidFill>
                  <a:srgbClr val="000000"/>
                </a:solidFill>
                <a:effectLst/>
                <a:uFillTx/>
                <a:latin typeface="Arial"/>
                <a:ea typeface="Montserrat"/>
              </a:rPr>
              <a:t>TIPO MAGENSTRASSE A</a:t>
            </a:r>
            <a:endParaRPr lang="en-US" sz="3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it-IT" sz="3300" b="1" u="none" strike="noStrike">
                <a:solidFill>
                  <a:srgbClr val="000000"/>
                </a:solidFill>
                <a:effectLst/>
                <a:uFillTx/>
                <a:latin typeface="Arial"/>
                <a:ea typeface="Montserrat"/>
              </a:rPr>
              <a:t>BIPARTIZIONE DEL</a:t>
            </a:r>
            <a:endParaRPr lang="en-US" sz="3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it-IT" sz="3300" b="1" u="none" strike="noStrike">
                <a:solidFill>
                  <a:srgbClr val="000000"/>
                </a:solidFill>
                <a:effectLst/>
                <a:uFillTx/>
                <a:latin typeface="Arial"/>
                <a:ea typeface="Montserrat"/>
              </a:rPr>
              <a:t>TRANSITO GASTRICO IN</a:t>
            </a:r>
            <a:endParaRPr lang="en-US" sz="3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it-IT" sz="3300" b="1" u="none" strike="noStrike">
                <a:solidFill>
                  <a:srgbClr val="000000"/>
                </a:solidFill>
                <a:effectLst/>
                <a:uFillTx/>
                <a:latin typeface="Arial"/>
                <a:ea typeface="Montserrat"/>
              </a:rPr>
              <a:t>PAZIENTE CON POLIPOSI</a:t>
            </a:r>
            <a:endParaRPr lang="en-US" sz="3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it-IT" sz="3300" b="1" u="none" strike="noStrike">
                <a:solidFill>
                  <a:srgbClr val="000000"/>
                </a:solidFill>
                <a:effectLst/>
                <a:uFillTx/>
                <a:latin typeface="Arial"/>
                <a:ea typeface="Montserrat"/>
              </a:rPr>
              <a:t>IPERPLASTICA, DISPLASIA E</a:t>
            </a:r>
            <a:endParaRPr lang="en-US" sz="3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it-IT" sz="3300" b="1" u="none" strike="noStrike">
                <a:solidFill>
                  <a:srgbClr val="000000"/>
                </a:solidFill>
                <a:effectLst/>
                <a:uFillTx/>
                <a:latin typeface="Arial"/>
                <a:ea typeface="Montserrat"/>
              </a:rPr>
              <a:t>FAMILIARITÀ PER CARCINOMA</a:t>
            </a:r>
            <a:endParaRPr lang="en-US" sz="3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it-IT" sz="3300" b="1" u="none" strike="noStrike">
                <a:solidFill>
                  <a:srgbClr val="000000"/>
                </a:solidFill>
                <a:effectLst/>
                <a:uFillTx/>
                <a:latin typeface="Arial"/>
                <a:ea typeface="Montserrat"/>
              </a:rPr>
              <a:t>GASTRICO</a:t>
            </a:r>
            <a:endParaRPr lang="en-US" sz="3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br>
              <a:rPr sz="3300"/>
            </a:br>
            <a:r>
              <a:rPr lang="it-IT" sz="2600" b="1" u="none" strike="noStrike">
                <a:solidFill>
                  <a:srgbClr val="000000"/>
                </a:solidFill>
                <a:effectLst/>
                <a:uFillTx/>
                <a:latin typeface="Arial"/>
                <a:ea typeface="Montserrat"/>
              </a:rPr>
              <a:t>Relatore: Dott. V. Consalvo</a:t>
            </a:r>
            <a:br>
              <a:rPr sz="2600"/>
            </a:br>
            <a:r>
              <a:rPr lang="it-IT" sz="2600" b="1" u="none" strike="noStrike">
                <a:solidFill>
                  <a:srgbClr val="000000"/>
                </a:solidFill>
                <a:effectLst/>
                <a:uFillTx/>
                <a:latin typeface="Arial"/>
                <a:ea typeface="Montserrat"/>
              </a:rPr>
              <a:t>Clinica San Gaudenzio, Novara</a:t>
            </a:r>
            <a:endParaRPr lang="en-US" sz="2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8" name="SK-1-text-33"/>
          <p:cNvSpPr/>
          <p:nvPr/>
        </p:nvSpPr>
        <p:spPr>
          <a:xfrm>
            <a:off x="6632280" y="2839320"/>
            <a:ext cx="5124240" cy="246240"/>
          </a:xfrm>
          <a:custGeom>
            <a:avLst/>
            <a:gdLst>
              <a:gd name="textAreaLeft" fmla="*/ 0 w 5124240"/>
              <a:gd name="textAreaRight" fmla="*/ 5124600 w 5124240"/>
              <a:gd name="textAreaTop" fmla="*/ 0 h 246240"/>
              <a:gd name="textAreaBottom" fmla="*/ 246600 h 246240"/>
            </a:gdLst>
            <a:ahLst/>
            <a:cxnLst/>
            <a:rect l="textAreaLeft" t="textAreaTop" r="textAreaRight" b="textAreaBottom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/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9" name="SK-1-text-35"/>
          <p:cNvSpPr/>
          <p:nvPr/>
        </p:nvSpPr>
        <p:spPr>
          <a:xfrm>
            <a:off x="6644520" y="3847320"/>
            <a:ext cx="5547240" cy="232560"/>
          </a:xfrm>
          <a:custGeom>
            <a:avLst/>
            <a:gdLst>
              <a:gd name="textAreaLeft" fmla="*/ 0 w 5547240"/>
              <a:gd name="textAreaRight" fmla="*/ 5547600 w 5547240"/>
              <a:gd name="textAreaTop" fmla="*/ 0 h 232560"/>
              <a:gd name="textAreaBottom" fmla="*/ 232920 h 232560"/>
            </a:gdLst>
            <a:ahLst/>
            <a:cxnLst/>
            <a:rect l="textAreaLeft" t="textAreaTop" r="textAreaRight" b="textAreaBottom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/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0" name="SK-1-text-36"/>
          <p:cNvSpPr/>
          <p:nvPr/>
        </p:nvSpPr>
        <p:spPr>
          <a:xfrm>
            <a:off x="6632280" y="4217760"/>
            <a:ext cx="3620520" cy="514080"/>
          </a:xfrm>
          <a:custGeom>
            <a:avLst/>
            <a:gdLst>
              <a:gd name="textAreaLeft" fmla="*/ 0 w 3620520"/>
              <a:gd name="textAreaRight" fmla="*/ 3620880 w 3620520"/>
              <a:gd name="textAreaTop" fmla="*/ 0 h 514080"/>
              <a:gd name="textAreaBottom" fmla="*/ 514080 h 514080"/>
            </a:gdLst>
            <a:ahLst/>
            <a:cxnLst/>
            <a:rect l="textAreaLeft" t="textAreaTop" r="textAreaRight" b="textAreaBottom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/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3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" name="SK-2-img-1"/>
          <p:cNvPicPr/>
          <p:nvPr/>
        </p:nvPicPr>
        <p:blipFill>
          <a:blip r:embed="rId1"/>
          <a:stretch/>
        </p:blipFill>
        <p:spPr>
          <a:xfrm>
            <a:off x="0" y="0"/>
            <a:ext cx="12191760" cy="6857640"/>
          </a:xfrm>
          <a:prstGeom prst="rect">
            <a:avLst/>
          </a:prstGeom>
          <a:noFill/>
          <a:ln w="19080">
            <a:noFill/>
          </a:ln>
        </p:spPr>
      </p:pic>
      <p:pic>
        <p:nvPicPr>
          <p:cNvPr id="52" name="SK-2-img-2"/>
          <p:cNvPicPr/>
          <p:nvPr/>
        </p:nvPicPr>
        <p:blipFill>
          <a:blip r:embed="rId2"/>
          <a:stretch/>
        </p:blipFill>
        <p:spPr>
          <a:xfrm>
            <a:off x="0" y="0"/>
            <a:ext cx="3071880" cy="6857640"/>
          </a:xfrm>
          <a:prstGeom prst="rect">
            <a:avLst/>
          </a:prstGeom>
          <a:noFill/>
          <a:ln w="19080">
            <a:noFill/>
          </a:ln>
        </p:spPr>
      </p:pic>
      <p:pic>
        <p:nvPicPr>
          <p:cNvPr id="53" name="SK-2-img-3"/>
          <p:cNvPicPr/>
          <p:nvPr/>
        </p:nvPicPr>
        <p:blipFill>
          <a:blip r:embed="rId3"/>
          <a:stretch/>
        </p:blipFill>
        <p:spPr>
          <a:xfrm>
            <a:off x="3389400" y="274320"/>
            <a:ext cx="8460720" cy="6240240"/>
          </a:xfrm>
          <a:prstGeom prst="rect">
            <a:avLst/>
          </a:prstGeom>
          <a:noFill/>
          <a:ln w="19080">
            <a:noFill/>
          </a:ln>
        </p:spPr>
      </p:pic>
      <p:pic>
        <p:nvPicPr>
          <p:cNvPr id="54" name="SK-2-img-4"/>
          <p:cNvPicPr/>
          <p:nvPr/>
        </p:nvPicPr>
        <p:blipFill>
          <a:blip r:embed="rId4"/>
          <a:stretch/>
        </p:blipFill>
        <p:spPr>
          <a:xfrm>
            <a:off x="3816000" y="1097280"/>
            <a:ext cx="1011600" cy="123120"/>
          </a:xfrm>
          <a:prstGeom prst="rect">
            <a:avLst/>
          </a:prstGeom>
          <a:noFill/>
          <a:ln w="19080">
            <a:noFill/>
          </a:ln>
        </p:spPr>
      </p:pic>
      <p:pic>
        <p:nvPicPr>
          <p:cNvPr id="55" name="SK-2-img-5"/>
          <p:cNvPicPr/>
          <p:nvPr/>
        </p:nvPicPr>
        <p:blipFill>
          <a:blip r:embed="rId5"/>
          <a:stretch/>
        </p:blipFill>
        <p:spPr>
          <a:xfrm>
            <a:off x="3389400" y="2340720"/>
            <a:ext cx="8460720" cy="9000"/>
          </a:xfrm>
          <a:prstGeom prst="rect">
            <a:avLst/>
          </a:prstGeom>
          <a:noFill/>
          <a:ln w="19080">
            <a:noFill/>
          </a:ln>
        </p:spPr>
      </p:pic>
      <p:pic>
        <p:nvPicPr>
          <p:cNvPr id="56" name="SK-2-img-6"/>
          <p:cNvPicPr/>
          <p:nvPr/>
        </p:nvPicPr>
        <p:blipFill>
          <a:blip r:embed="rId6"/>
          <a:stretch/>
        </p:blipFill>
        <p:spPr>
          <a:xfrm>
            <a:off x="3389400" y="3328200"/>
            <a:ext cx="8460720" cy="9000"/>
          </a:xfrm>
          <a:prstGeom prst="rect">
            <a:avLst/>
          </a:prstGeom>
          <a:noFill/>
          <a:ln w="19080">
            <a:noFill/>
          </a:ln>
        </p:spPr>
      </p:pic>
      <p:pic>
        <p:nvPicPr>
          <p:cNvPr id="57" name="SK-2-img-7"/>
          <p:cNvPicPr/>
          <p:nvPr/>
        </p:nvPicPr>
        <p:blipFill>
          <a:blip r:embed="rId7"/>
          <a:stretch/>
        </p:blipFill>
        <p:spPr>
          <a:xfrm>
            <a:off x="3389400" y="4315680"/>
            <a:ext cx="8460720" cy="9000"/>
          </a:xfrm>
          <a:prstGeom prst="rect">
            <a:avLst/>
          </a:prstGeom>
          <a:noFill/>
          <a:ln w="19080">
            <a:noFill/>
          </a:ln>
        </p:spPr>
      </p:pic>
      <p:pic>
        <p:nvPicPr>
          <p:cNvPr id="58" name="SK-2-img-8"/>
          <p:cNvPicPr/>
          <p:nvPr/>
        </p:nvPicPr>
        <p:blipFill>
          <a:blip r:embed="rId8"/>
          <a:stretch/>
        </p:blipFill>
        <p:spPr>
          <a:xfrm>
            <a:off x="3389400" y="5303160"/>
            <a:ext cx="8460720" cy="9000"/>
          </a:xfrm>
          <a:prstGeom prst="rect">
            <a:avLst/>
          </a:prstGeom>
          <a:noFill/>
          <a:ln w="19080">
            <a:noFill/>
          </a:ln>
        </p:spPr>
      </p:pic>
      <p:pic>
        <p:nvPicPr>
          <p:cNvPr id="59" name="SK-2-img-9"/>
          <p:cNvPicPr/>
          <p:nvPr/>
        </p:nvPicPr>
        <p:blipFill>
          <a:blip r:embed="rId9"/>
          <a:stretch/>
        </p:blipFill>
        <p:spPr>
          <a:xfrm>
            <a:off x="4786560" y="274320"/>
            <a:ext cx="9000" cy="6309000"/>
          </a:xfrm>
          <a:prstGeom prst="rect">
            <a:avLst/>
          </a:prstGeom>
          <a:noFill/>
          <a:ln w="19080">
            <a:noFill/>
          </a:ln>
        </p:spPr>
      </p:pic>
      <p:pic>
        <p:nvPicPr>
          <p:cNvPr id="60" name="SK-2-img-10"/>
          <p:cNvPicPr/>
          <p:nvPr/>
        </p:nvPicPr>
        <p:blipFill>
          <a:blip r:embed="rId10"/>
          <a:stretch/>
        </p:blipFill>
        <p:spPr>
          <a:xfrm>
            <a:off x="3803760" y="5438160"/>
            <a:ext cx="828720" cy="822600"/>
          </a:xfrm>
          <a:prstGeom prst="rect">
            <a:avLst/>
          </a:prstGeom>
          <a:noFill/>
          <a:ln w="19080">
            <a:noFill/>
          </a:ln>
        </p:spPr>
      </p:pic>
      <p:pic>
        <p:nvPicPr>
          <p:cNvPr id="61" name="SK-2-img-11"/>
          <p:cNvPicPr/>
          <p:nvPr/>
        </p:nvPicPr>
        <p:blipFill>
          <a:blip r:embed="rId11"/>
          <a:stretch/>
        </p:blipFill>
        <p:spPr>
          <a:xfrm>
            <a:off x="3803760" y="4395960"/>
            <a:ext cx="828720" cy="808920"/>
          </a:xfrm>
          <a:prstGeom prst="rect">
            <a:avLst/>
          </a:prstGeom>
          <a:noFill/>
          <a:ln w="19080">
            <a:noFill/>
          </a:ln>
        </p:spPr>
      </p:pic>
      <p:pic>
        <p:nvPicPr>
          <p:cNvPr id="62" name="SK-2-img-12"/>
          <p:cNvPicPr/>
          <p:nvPr/>
        </p:nvPicPr>
        <p:blipFill>
          <a:blip r:embed="rId12"/>
          <a:stretch/>
        </p:blipFill>
        <p:spPr>
          <a:xfrm>
            <a:off x="3803760" y="3394800"/>
            <a:ext cx="828720" cy="788400"/>
          </a:xfrm>
          <a:prstGeom prst="rect">
            <a:avLst/>
          </a:prstGeom>
          <a:noFill/>
          <a:ln w="19080">
            <a:noFill/>
          </a:ln>
        </p:spPr>
      </p:pic>
      <p:pic>
        <p:nvPicPr>
          <p:cNvPr id="63" name="SK-2-img-13"/>
          <p:cNvPicPr/>
          <p:nvPr/>
        </p:nvPicPr>
        <p:blipFill>
          <a:blip r:embed="rId13"/>
          <a:stretch/>
        </p:blipFill>
        <p:spPr>
          <a:xfrm>
            <a:off x="3803760" y="2421000"/>
            <a:ext cx="828720" cy="802080"/>
          </a:xfrm>
          <a:prstGeom prst="rect">
            <a:avLst/>
          </a:prstGeom>
          <a:noFill/>
          <a:ln w="19080">
            <a:noFill/>
          </a:ln>
        </p:spPr>
      </p:pic>
      <p:pic>
        <p:nvPicPr>
          <p:cNvPr id="64" name="SK-2-img-14"/>
          <p:cNvPicPr/>
          <p:nvPr/>
        </p:nvPicPr>
        <p:blipFill>
          <a:blip r:embed="rId14"/>
          <a:stretch/>
        </p:blipFill>
        <p:spPr>
          <a:xfrm>
            <a:off x="3803760" y="1453680"/>
            <a:ext cx="828720" cy="795240"/>
          </a:xfrm>
          <a:prstGeom prst="rect">
            <a:avLst/>
          </a:prstGeom>
          <a:noFill/>
          <a:ln w="19080">
            <a:noFill/>
          </a:ln>
        </p:spPr>
      </p:pic>
      <p:pic>
        <p:nvPicPr>
          <p:cNvPr id="65" name="SK-2-img-15"/>
          <p:cNvPicPr/>
          <p:nvPr/>
        </p:nvPicPr>
        <p:blipFill>
          <a:blip r:embed="rId15"/>
          <a:stretch/>
        </p:blipFill>
        <p:spPr>
          <a:xfrm>
            <a:off x="2023920" y="343080"/>
            <a:ext cx="536040" cy="719640"/>
          </a:xfrm>
          <a:prstGeom prst="rect">
            <a:avLst/>
          </a:prstGeom>
          <a:noFill/>
          <a:ln w="19080">
            <a:noFill/>
          </a:ln>
        </p:spPr>
      </p:pic>
      <p:sp>
        <p:nvSpPr>
          <p:cNvPr id="66" name="SK-2-text-16"/>
          <p:cNvSpPr/>
          <p:nvPr/>
        </p:nvSpPr>
        <p:spPr>
          <a:xfrm>
            <a:off x="304920" y="541800"/>
            <a:ext cx="2785680" cy="465840"/>
          </a:xfrm>
          <a:custGeom>
            <a:avLst/>
            <a:gdLst>
              <a:gd name="textAreaLeft" fmla="*/ 0 w 2785680"/>
              <a:gd name="textAreaRight" fmla="*/ 2785680 w 2785680"/>
              <a:gd name="textAreaTop" fmla="*/ 0 h 465840"/>
              <a:gd name="textAreaBottom" fmla="*/ 466200 h 465840"/>
            </a:gdLst>
            <a:ahLst/>
            <a:cxnLst/>
            <a:rect l="textAreaLeft" t="textAreaTop" r="textAreaRight" b="textAreaBottom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>
              <a:lnSpc>
                <a:spcPct val="100000"/>
              </a:lnSpc>
            </a:pPr>
            <a:r>
              <a:rPr lang="it-IT" sz="3380" b="1" u="none" strike="noStrike">
                <a:solidFill>
                  <a:srgbClr val="FFFFFF"/>
                </a:solidFill>
                <a:effectLst/>
                <a:uFillTx/>
                <a:latin typeface="Montserrat"/>
                <a:ea typeface="Montserrat"/>
              </a:rPr>
              <a:t>SICOB</a:t>
            </a:r>
            <a:endParaRPr lang="en-US" sz="338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7" name="SK-2-text-17"/>
          <p:cNvSpPr/>
          <p:nvPr/>
        </p:nvSpPr>
        <p:spPr>
          <a:xfrm>
            <a:off x="304920" y="1117800"/>
            <a:ext cx="3436200" cy="171000"/>
          </a:xfrm>
          <a:custGeom>
            <a:avLst/>
            <a:gdLst>
              <a:gd name="textAreaLeft" fmla="*/ 0 w 3436200"/>
              <a:gd name="textAreaRight" fmla="*/ 3436560 w 3436200"/>
              <a:gd name="textAreaTop" fmla="*/ 0 h 171000"/>
              <a:gd name="textAreaBottom" fmla="*/ 171000 h 171000"/>
            </a:gdLst>
            <a:ahLst/>
            <a:cxnLst/>
            <a:rect l="textAreaLeft" t="textAreaTop" r="textAreaRight" b="textAreaBottom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>
              <a:lnSpc>
                <a:spcPct val="100000"/>
              </a:lnSpc>
            </a:pPr>
            <a:r>
              <a:rPr lang="it-IT" sz="1050" b="0" u="none" strike="noStrike">
                <a:solidFill>
                  <a:srgbClr val="FFFFFF"/>
                </a:solidFill>
                <a:effectLst/>
                <a:uFillTx/>
                <a:latin typeface="Montserrat"/>
                <a:ea typeface="Montserrat"/>
              </a:rPr>
              <a:t>XXXVII CONGRESS</a:t>
            </a:r>
            <a:endParaRPr lang="en-US" sz="10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8" name="SK-2-text-18"/>
          <p:cNvSpPr/>
          <p:nvPr/>
        </p:nvSpPr>
        <p:spPr>
          <a:xfrm>
            <a:off x="316800" y="1316520"/>
            <a:ext cx="3276360" cy="157320"/>
          </a:xfrm>
          <a:custGeom>
            <a:avLst/>
            <a:gdLst>
              <a:gd name="textAreaLeft" fmla="*/ 0 w 3276360"/>
              <a:gd name="textAreaRight" fmla="*/ 3276720 w 3276360"/>
              <a:gd name="textAreaTop" fmla="*/ 0 h 157320"/>
              <a:gd name="textAreaBottom" fmla="*/ 157680 h 157320"/>
            </a:gdLst>
            <a:ahLst/>
            <a:cxnLst/>
            <a:rect l="textAreaLeft" t="textAreaTop" r="textAreaRight" b="textAreaBottom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>
              <a:lnSpc>
                <a:spcPct val="100000"/>
              </a:lnSpc>
            </a:pPr>
            <a:r>
              <a:rPr lang="it-IT" sz="1050" b="0" u="none" strike="noStrike">
                <a:solidFill>
                  <a:srgbClr val="FFFFFF"/>
                </a:solidFill>
                <a:effectLst/>
                <a:uFillTx/>
                <a:latin typeface="Montserrat"/>
                <a:ea typeface="Montserrat"/>
              </a:rPr>
              <a:t>OF BARIATRIC SURGERY</a:t>
            </a:r>
            <a:endParaRPr lang="en-US" sz="10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9" name="SK-2-text-19"/>
          <p:cNvSpPr/>
          <p:nvPr/>
        </p:nvSpPr>
        <p:spPr>
          <a:xfrm>
            <a:off x="316800" y="1577160"/>
            <a:ext cx="1990080" cy="171000"/>
          </a:xfrm>
          <a:custGeom>
            <a:avLst/>
            <a:gdLst>
              <a:gd name="textAreaLeft" fmla="*/ 0 w 1990080"/>
              <a:gd name="textAreaRight" fmla="*/ 1990440 w 1990080"/>
              <a:gd name="textAreaTop" fmla="*/ 0 h 171000"/>
              <a:gd name="textAreaBottom" fmla="*/ 171000 h 171000"/>
            </a:gdLst>
            <a:ahLst/>
            <a:cxnLst/>
            <a:rect l="textAreaLeft" t="textAreaTop" r="textAreaRight" b="textAreaBottom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>
              <a:lnSpc>
                <a:spcPct val="100000"/>
              </a:lnSpc>
            </a:pPr>
            <a:r>
              <a:rPr lang="it-IT" sz="1200" b="0" u="none" strike="noStrike">
                <a:solidFill>
                  <a:srgbClr val="FFFFFF"/>
                </a:solidFill>
                <a:effectLst/>
                <a:uFillTx/>
                <a:latin typeface="Montserrat"/>
                <a:ea typeface="Montserrat"/>
              </a:rPr>
              <a:t>PISA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0" name="SK-2-text-20"/>
          <p:cNvSpPr/>
          <p:nvPr/>
        </p:nvSpPr>
        <p:spPr>
          <a:xfrm>
            <a:off x="316800" y="1783080"/>
            <a:ext cx="4891680" cy="171000"/>
          </a:xfrm>
          <a:custGeom>
            <a:avLst/>
            <a:gdLst>
              <a:gd name="textAreaLeft" fmla="*/ 0 w 4891680"/>
              <a:gd name="textAreaRight" fmla="*/ 4892040 w 4891680"/>
              <a:gd name="textAreaTop" fmla="*/ 0 h 171000"/>
              <a:gd name="textAreaBottom" fmla="*/ 171000 h 171000"/>
            </a:gdLst>
            <a:ahLst/>
            <a:cxnLst/>
            <a:rect l="textAreaLeft" t="textAreaTop" r="textAreaRight" b="textAreaBottom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>
              <a:lnSpc>
                <a:spcPct val="100000"/>
              </a:lnSpc>
            </a:pPr>
            <a:r>
              <a:rPr lang="it-IT" sz="1200" b="1" u="none" strike="noStrike">
                <a:solidFill>
                  <a:srgbClr val="FFFFFF"/>
                </a:solidFill>
                <a:effectLst/>
                <a:uFillTx/>
                <a:latin typeface="Montserrat"/>
                <a:ea typeface="Montserrat"/>
              </a:rPr>
              <a:t>SEPTEMBER 17-19, 2026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1" name="SK-2-text-21"/>
          <p:cNvSpPr/>
          <p:nvPr/>
        </p:nvSpPr>
        <p:spPr>
          <a:xfrm>
            <a:off x="3779640" y="507240"/>
            <a:ext cx="8412120" cy="493200"/>
          </a:xfrm>
          <a:custGeom>
            <a:avLst/>
            <a:gdLst>
              <a:gd name="textAreaLeft" fmla="*/ 0 w 8412120"/>
              <a:gd name="textAreaRight" fmla="*/ 8412480 w 8412120"/>
              <a:gd name="textAreaTop" fmla="*/ 0 h 493200"/>
              <a:gd name="textAreaBottom" fmla="*/ 493560 h 493200"/>
            </a:gdLst>
            <a:ahLst/>
            <a:cxnLst/>
            <a:rect l="textAreaLeft" t="textAreaTop" r="textAreaRight" b="textAreaBottom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>
              <a:lnSpc>
                <a:spcPct val="100000"/>
              </a:lnSpc>
            </a:pPr>
            <a:r>
              <a:rPr lang="it-IT" sz="3150" b="1" u="none" strike="noStrike">
                <a:solidFill>
                  <a:srgbClr val="000000"/>
                </a:solidFill>
                <a:effectLst/>
                <a:uFillTx/>
                <a:latin typeface="Montserrat"/>
                <a:ea typeface="Montserrat"/>
              </a:rPr>
              <a:t>Preoperative Patient Scenario</a:t>
            </a:r>
            <a:endParaRPr lang="en-US" sz="31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2" name="SK-2-text-22"/>
          <p:cNvSpPr/>
          <p:nvPr/>
        </p:nvSpPr>
        <p:spPr>
          <a:xfrm>
            <a:off x="4986360" y="1590840"/>
            <a:ext cx="6800400" cy="246240"/>
          </a:xfrm>
          <a:custGeom>
            <a:avLst/>
            <a:gdLst>
              <a:gd name="textAreaLeft" fmla="*/ 0 w 6800400"/>
              <a:gd name="textAreaRight" fmla="*/ 6800760 w 6800400"/>
              <a:gd name="textAreaTop" fmla="*/ 0 h 246240"/>
              <a:gd name="textAreaBottom" fmla="*/ 246600 h 246240"/>
            </a:gdLst>
            <a:ahLst/>
            <a:cxnLst/>
            <a:rect l="textAreaLeft" t="textAreaTop" r="textAreaRight" b="textAreaBottom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>
              <a:lnSpc>
                <a:spcPct val="100000"/>
              </a:lnSpc>
            </a:pPr>
            <a:r>
              <a:rPr lang="it-IT" sz="1500" b="1" u="none" strike="noStrike">
                <a:solidFill>
                  <a:srgbClr val="000000"/>
                </a:solidFill>
                <a:effectLst/>
                <a:uFillTx/>
                <a:latin typeface="Montserrat"/>
                <a:ea typeface="Montserrat"/>
              </a:rPr>
              <a:t>Anonymized 67-year-old woman</a:t>
            </a:r>
            <a:endParaRPr lang="en-US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3" name="SK-2-text-23"/>
          <p:cNvSpPr/>
          <p:nvPr/>
        </p:nvSpPr>
        <p:spPr>
          <a:xfrm>
            <a:off x="4986360" y="1892880"/>
            <a:ext cx="7205040" cy="225720"/>
          </a:xfrm>
          <a:custGeom>
            <a:avLst/>
            <a:gdLst>
              <a:gd name="textAreaLeft" fmla="*/ 0 w 7205040"/>
              <a:gd name="textAreaRight" fmla="*/ 7205400 w 7205040"/>
              <a:gd name="textAreaTop" fmla="*/ 0 h 225720"/>
              <a:gd name="textAreaBottom" fmla="*/ 226080 h 225720"/>
            </a:gdLst>
            <a:ahLst/>
            <a:cxnLst/>
            <a:rect l="textAreaLeft" t="textAreaTop" r="textAreaRight" b="textAreaBottom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>
              <a:lnSpc>
                <a:spcPct val="100000"/>
              </a:lnSpc>
            </a:pPr>
            <a:r>
              <a:rPr lang="it-IT" sz="1350" b="0" u="none" strike="noStrike">
                <a:solidFill>
                  <a:srgbClr val="000000"/>
                </a:solidFill>
                <a:effectLst/>
                <a:uFillTx/>
                <a:latin typeface="Montserrat"/>
                <a:ea typeface="Montserrat"/>
              </a:rPr>
              <a:t>Previous bariatric surgery at another high-volume center.</a:t>
            </a:r>
            <a:endParaRPr lang="en-US" sz="13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4" name="SK-2-text-24"/>
          <p:cNvSpPr/>
          <p:nvPr/>
        </p:nvSpPr>
        <p:spPr>
          <a:xfrm>
            <a:off x="4986360" y="2550960"/>
            <a:ext cx="7205040" cy="253080"/>
          </a:xfrm>
          <a:custGeom>
            <a:avLst/>
            <a:gdLst>
              <a:gd name="textAreaLeft" fmla="*/ 0 w 7205040"/>
              <a:gd name="textAreaRight" fmla="*/ 7205400 w 7205040"/>
              <a:gd name="textAreaTop" fmla="*/ 0 h 253080"/>
              <a:gd name="textAreaBottom" fmla="*/ 253080 h 253080"/>
            </a:gdLst>
            <a:ahLst/>
            <a:cxnLst/>
            <a:rect l="textAreaLeft" t="textAreaTop" r="textAreaRight" b="textAreaBottom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>
              <a:lnSpc>
                <a:spcPct val="100000"/>
              </a:lnSpc>
            </a:pPr>
            <a:r>
              <a:rPr lang="it-IT" sz="1500" b="1" u="none" strike="noStrike">
                <a:solidFill>
                  <a:srgbClr val="000000"/>
                </a:solidFill>
                <a:effectLst/>
                <a:uFillTx/>
                <a:latin typeface="Montserrat"/>
                <a:ea typeface="Montserrat"/>
              </a:rPr>
              <a:t>Magenstrasse and Mill gastroplasty</a:t>
            </a:r>
            <a:endParaRPr lang="en-US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5" name="SK-2-text-25"/>
          <p:cNvSpPr/>
          <p:nvPr/>
        </p:nvSpPr>
        <p:spPr>
          <a:xfrm>
            <a:off x="4986360" y="2859840"/>
            <a:ext cx="7205040" cy="232560"/>
          </a:xfrm>
          <a:custGeom>
            <a:avLst/>
            <a:gdLst>
              <a:gd name="textAreaLeft" fmla="*/ 0 w 7205040"/>
              <a:gd name="textAreaRight" fmla="*/ 7205400 w 7205040"/>
              <a:gd name="textAreaTop" fmla="*/ 0 h 232560"/>
              <a:gd name="textAreaBottom" fmla="*/ 232920 h 232560"/>
            </a:gdLst>
            <a:ahLst/>
            <a:cxnLst/>
            <a:rect l="textAreaLeft" t="textAreaTop" r="textAreaRight" b="textAreaBottom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>
              <a:lnSpc>
                <a:spcPct val="100000"/>
              </a:lnSpc>
            </a:pPr>
            <a:r>
              <a:rPr lang="it-IT" sz="1350" b="0" u="none" strike="noStrike">
                <a:solidFill>
                  <a:srgbClr val="000000"/>
                </a:solidFill>
                <a:effectLst/>
                <a:uFillTx/>
                <a:latin typeface="Montserrat"/>
                <a:ea typeface="Montserrat"/>
              </a:rPr>
              <a:t>Performed 15 years earlier, followed by progressive weight regain.</a:t>
            </a:r>
            <a:endParaRPr lang="en-US" sz="13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6" name="SK-2-text-26"/>
          <p:cNvSpPr/>
          <p:nvPr/>
        </p:nvSpPr>
        <p:spPr>
          <a:xfrm>
            <a:off x="4986360" y="3511080"/>
            <a:ext cx="5124240" cy="246240"/>
          </a:xfrm>
          <a:custGeom>
            <a:avLst/>
            <a:gdLst>
              <a:gd name="textAreaLeft" fmla="*/ 0 w 5124240"/>
              <a:gd name="textAreaRight" fmla="*/ 5124600 w 5124240"/>
              <a:gd name="textAreaTop" fmla="*/ 0 h 246240"/>
              <a:gd name="textAreaBottom" fmla="*/ 246600 h 246240"/>
            </a:gdLst>
            <a:ahLst/>
            <a:cxnLst/>
            <a:rect l="textAreaLeft" t="textAreaTop" r="textAreaRight" b="textAreaBottom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>
              <a:lnSpc>
                <a:spcPct val="100000"/>
              </a:lnSpc>
            </a:pPr>
            <a:r>
              <a:rPr lang="it-IT" sz="1500" b="1" u="none" strike="noStrike">
                <a:solidFill>
                  <a:srgbClr val="000000"/>
                </a:solidFill>
                <a:effectLst/>
                <a:uFillTx/>
                <a:latin typeface="Montserrat"/>
                <a:ea typeface="Montserrat"/>
              </a:rPr>
              <a:t>Baseline anthropometry</a:t>
            </a:r>
            <a:endParaRPr lang="en-US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7" name="SK-2-text-27"/>
          <p:cNvSpPr/>
          <p:nvPr/>
        </p:nvSpPr>
        <p:spPr>
          <a:xfrm>
            <a:off x="4986360" y="3819960"/>
            <a:ext cx="7205040" cy="232560"/>
          </a:xfrm>
          <a:custGeom>
            <a:avLst/>
            <a:gdLst>
              <a:gd name="textAreaLeft" fmla="*/ 0 w 7205040"/>
              <a:gd name="textAreaRight" fmla="*/ 7205400 w 7205040"/>
              <a:gd name="textAreaTop" fmla="*/ 0 h 232560"/>
              <a:gd name="textAreaBottom" fmla="*/ 232920 h 232560"/>
            </a:gdLst>
            <a:ahLst/>
            <a:cxnLst/>
            <a:rect l="textAreaLeft" t="textAreaTop" r="textAreaRight" b="textAreaBottom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>
              <a:lnSpc>
                <a:spcPct val="100000"/>
              </a:lnSpc>
            </a:pPr>
            <a:r>
              <a:rPr lang="it-IT" sz="1350" b="0" u="none" strike="noStrike">
                <a:solidFill>
                  <a:srgbClr val="000000"/>
                </a:solidFill>
                <a:effectLst/>
                <a:uFillTx/>
                <a:latin typeface="Montserrat"/>
                <a:ea typeface="Montserrat"/>
              </a:rPr>
              <a:t>Height 1.67 m; weight 125 kg; BMI 44.8 kg/m².</a:t>
            </a:r>
            <a:endParaRPr lang="en-US" sz="13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8" name="SK-2-text-28"/>
          <p:cNvSpPr/>
          <p:nvPr/>
        </p:nvSpPr>
        <p:spPr>
          <a:xfrm>
            <a:off x="4986360" y="4457880"/>
            <a:ext cx="4895640" cy="212040"/>
          </a:xfrm>
          <a:custGeom>
            <a:avLst/>
            <a:gdLst>
              <a:gd name="textAreaLeft" fmla="*/ 0 w 4895640"/>
              <a:gd name="textAreaRight" fmla="*/ 4896000 w 4895640"/>
              <a:gd name="textAreaTop" fmla="*/ 0 h 212040"/>
              <a:gd name="textAreaBottom" fmla="*/ 212400 h 212040"/>
            </a:gdLst>
            <a:ahLst/>
            <a:cxnLst/>
            <a:rect l="textAreaLeft" t="textAreaTop" r="textAreaRight" b="textAreaBottom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>
              <a:lnSpc>
                <a:spcPct val="100000"/>
              </a:lnSpc>
            </a:pPr>
            <a:r>
              <a:rPr lang="it-IT" sz="1500" b="1" u="none" strike="noStrike">
                <a:solidFill>
                  <a:srgbClr val="000000"/>
                </a:solidFill>
                <a:effectLst/>
                <a:uFillTx/>
                <a:latin typeface="Montserrat"/>
                <a:ea typeface="Montserrat"/>
              </a:rPr>
              <a:t>Severe reflux disease</a:t>
            </a:r>
            <a:endParaRPr lang="en-US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9" name="SK-2-text-29"/>
          <p:cNvSpPr/>
          <p:nvPr/>
        </p:nvSpPr>
        <p:spPr>
          <a:xfrm>
            <a:off x="4986360" y="4752360"/>
            <a:ext cx="7205040" cy="225720"/>
          </a:xfrm>
          <a:custGeom>
            <a:avLst/>
            <a:gdLst>
              <a:gd name="textAreaLeft" fmla="*/ 0 w 7205040"/>
              <a:gd name="textAreaRight" fmla="*/ 7205400 w 7205040"/>
              <a:gd name="textAreaTop" fmla="*/ 0 h 225720"/>
              <a:gd name="textAreaBottom" fmla="*/ 226080 h 225720"/>
            </a:gdLst>
            <a:ahLst/>
            <a:cxnLst/>
            <a:rect l="textAreaLeft" t="textAreaTop" r="textAreaRight" b="textAreaBottom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>
              <a:lnSpc>
                <a:spcPct val="100000"/>
              </a:lnSpc>
            </a:pPr>
            <a:r>
              <a:rPr lang="it-IT" sz="1350" b="0" u="none" strike="noStrike">
                <a:solidFill>
                  <a:srgbClr val="000000"/>
                </a:solidFill>
                <a:effectLst/>
                <a:uFillTx/>
                <a:latin typeface="Montserrat"/>
                <a:ea typeface="Montserrat"/>
              </a:rPr>
              <a:t>Hiatal hernia and Los Angeles grade C esophagitis</a:t>
            </a:r>
            <a:endParaRPr lang="en-US" sz="13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0" name="SK-2-text-30"/>
          <p:cNvSpPr/>
          <p:nvPr/>
        </p:nvSpPr>
        <p:spPr>
          <a:xfrm>
            <a:off x="4986360" y="4992480"/>
            <a:ext cx="6874920" cy="205200"/>
          </a:xfrm>
          <a:custGeom>
            <a:avLst/>
            <a:gdLst>
              <a:gd name="textAreaLeft" fmla="*/ 0 w 6874920"/>
              <a:gd name="textAreaRight" fmla="*/ 6875280 w 6874920"/>
              <a:gd name="textAreaTop" fmla="*/ 0 h 205200"/>
              <a:gd name="textAreaBottom" fmla="*/ 205560 h 205200"/>
            </a:gdLst>
            <a:ahLst/>
            <a:cxnLst/>
            <a:rect l="textAreaLeft" t="textAreaTop" r="textAreaRight" b="textAreaBottom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>
              <a:lnSpc>
                <a:spcPct val="100000"/>
              </a:lnSpc>
            </a:pPr>
            <a:r>
              <a:rPr lang="it-IT" sz="1350" b="0" u="none" strike="noStrike">
                <a:solidFill>
                  <a:srgbClr val="000000"/>
                </a:solidFill>
                <a:effectLst/>
                <a:uFillTx/>
                <a:latin typeface="Montserrat"/>
                <a:ea typeface="Montserrat"/>
              </a:rPr>
              <a:t>despite maximal-dose PPI therapy.</a:t>
            </a:r>
            <a:endParaRPr lang="en-US" sz="13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1" name="SK-2-text-31"/>
          <p:cNvSpPr/>
          <p:nvPr/>
        </p:nvSpPr>
        <p:spPr>
          <a:xfrm>
            <a:off x="4986360" y="5513760"/>
            <a:ext cx="6495840" cy="225720"/>
          </a:xfrm>
          <a:custGeom>
            <a:avLst/>
            <a:gdLst>
              <a:gd name="textAreaLeft" fmla="*/ 0 w 6495840"/>
              <a:gd name="textAreaRight" fmla="*/ 6496200 w 6495840"/>
              <a:gd name="textAreaTop" fmla="*/ 0 h 225720"/>
              <a:gd name="textAreaBottom" fmla="*/ 226080 h 225720"/>
            </a:gdLst>
            <a:ahLst/>
            <a:cxnLst/>
            <a:rect l="textAreaLeft" t="textAreaTop" r="textAreaRight" b="textAreaBottom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>
              <a:lnSpc>
                <a:spcPct val="100000"/>
              </a:lnSpc>
            </a:pPr>
            <a:r>
              <a:rPr lang="it-IT" sz="1500" b="1" u="none" strike="noStrike">
                <a:solidFill>
                  <a:srgbClr val="000000"/>
                </a:solidFill>
                <a:effectLst/>
                <a:uFillTx/>
                <a:latin typeface="Montserrat"/>
                <a:ea typeface="Montserrat"/>
              </a:rPr>
              <a:t>Gastric surveillance concern</a:t>
            </a:r>
            <a:endParaRPr lang="en-US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2" name="SK-2-text-32"/>
          <p:cNvSpPr/>
          <p:nvPr/>
        </p:nvSpPr>
        <p:spPr>
          <a:xfrm>
            <a:off x="4986360" y="5815440"/>
            <a:ext cx="7205040" cy="225720"/>
          </a:xfrm>
          <a:custGeom>
            <a:avLst/>
            <a:gdLst>
              <a:gd name="textAreaLeft" fmla="*/ 0 w 7205040"/>
              <a:gd name="textAreaRight" fmla="*/ 7205400 w 7205040"/>
              <a:gd name="textAreaTop" fmla="*/ 0 h 225720"/>
              <a:gd name="textAreaBottom" fmla="*/ 226080 h 225720"/>
            </a:gdLst>
            <a:ahLst/>
            <a:cxnLst/>
            <a:rect l="textAreaLeft" t="textAreaTop" r="textAreaRight" b="textAreaBottom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>
              <a:lnSpc>
                <a:spcPct val="100000"/>
              </a:lnSpc>
            </a:pPr>
            <a:r>
              <a:rPr lang="it-IT" sz="1350" b="0" u="none" strike="noStrike">
                <a:solidFill>
                  <a:srgbClr val="000000"/>
                </a:solidFill>
                <a:effectLst/>
                <a:uFillTx/>
                <a:latin typeface="Montserrat"/>
                <a:ea typeface="Montserrat"/>
              </a:rPr>
              <a:t>Diffuse hyperplastic polyposis; father had gastric cancer.</a:t>
            </a:r>
            <a:endParaRPr lang="en-US" sz="13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3" name="SK-2-text-33"/>
          <p:cNvSpPr/>
          <p:nvPr/>
        </p:nvSpPr>
        <p:spPr>
          <a:xfrm>
            <a:off x="4986360" y="6062400"/>
            <a:ext cx="7205040" cy="218880"/>
          </a:xfrm>
          <a:custGeom>
            <a:avLst/>
            <a:gdLst>
              <a:gd name="textAreaLeft" fmla="*/ 0 w 7205040"/>
              <a:gd name="textAreaRight" fmla="*/ 7205400 w 7205040"/>
              <a:gd name="textAreaTop" fmla="*/ 0 h 218880"/>
              <a:gd name="textAreaBottom" fmla="*/ 219240 h 218880"/>
            </a:gdLst>
            <a:ahLst/>
            <a:cxnLst/>
            <a:rect l="textAreaLeft" t="textAreaTop" r="textAreaRight" b="textAreaBottom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>
              <a:lnSpc>
                <a:spcPct val="100000"/>
              </a:lnSpc>
            </a:pPr>
            <a:r>
              <a:rPr lang="it-IT" sz="1350" b="0" u="none" strike="noStrike">
                <a:solidFill>
                  <a:srgbClr val="000000"/>
                </a:solidFill>
                <a:effectLst/>
                <a:uFillTx/>
                <a:latin typeface="Montserrat"/>
                <a:ea typeface="Montserrat"/>
              </a:rPr>
              <a:t>Hypertension and hypercholesterolemia were present.</a:t>
            </a:r>
            <a:endParaRPr lang="en-US" sz="13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3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SK-3-img-1"/>
          <p:cNvPicPr/>
          <p:nvPr/>
        </p:nvPicPr>
        <p:blipFill>
          <a:blip r:embed="rId1"/>
          <a:stretch/>
        </p:blipFill>
        <p:spPr>
          <a:xfrm>
            <a:off x="0" y="0"/>
            <a:ext cx="12191760" cy="6857640"/>
          </a:xfrm>
          <a:prstGeom prst="rect">
            <a:avLst/>
          </a:prstGeom>
          <a:noFill/>
          <a:ln w="19080">
            <a:noFill/>
          </a:ln>
        </p:spPr>
      </p:pic>
      <p:pic>
        <p:nvPicPr>
          <p:cNvPr id="85" name="SK-3-img-3"/>
          <p:cNvPicPr/>
          <p:nvPr/>
        </p:nvPicPr>
        <p:blipFill>
          <a:blip r:embed="rId2"/>
          <a:stretch/>
        </p:blipFill>
        <p:spPr>
          <a:xfrm>
            <a:off x="3925800" y="1073880"/>
            <a:ext cx="7656120" cy="18720"/>
          </a:xfrm>
          <a:prstGeom prst="rect">
            <a:avLst/>
          </a:prstGeom>
          <a:noFill/>
          <a:ln w="19080">
            <a:noFill/>
          </a:ln>
        </p:spPr>
      </p:pic>
      <p:pic>
        <p:nvPicPr>
          <p:cNvPr id="86" name="SK-3-img-4"/>
          <p:cNvPicPr/>
          <p:nvPr/>
        </p:nvPicPr>
        <p:blipFill>
          <a:blip r:embed="rId3"/>
          <a:stretch/>
        </p:blipFill>
        <p:spPr>
          <a:xfrm>
            <a:off x="11545920" y="1063080"/>
            <a:ext cx="72720" cy="40680"/>
          </a:xfrm>
          <a:prstGeom prst="rect">
            <a:avLst/>
          </a:prstGeom>
          <a:noFill/>
          <a:ln w="19080">
            <a:noFill/>
          </a:ln>
        </p:spPr>
      </p:pic>
      <p:pic>
        <p:nvPicPr>
          <p:cNvPr id="87" name="SK-3-img-5"/>
          <p:cNvPicPr/>
          <p:nvPr/>
        </p:nvPicPr>
        <p:blipFill>
          <a:blip r:embed="rId4"/>
          <a:stretch/>
        </p:blipFill>
        <p:spPr>
          <a:xfrm>
            <a:off x="3925800" y="2086920"/>
            <a:ext cx="7656120" cy="9000"/>
          </a:xfrm>
          <a:prstGeom prst="rect">
            <a:avLst/>
          </a:prstGeom>
          <a:noFill/>
          <a:ln w="19080">
            <a:noFill/>
          </a:ln>
        </p:spPr>
      </p:pic>
      <p:pic>
        <p:nvPicPr>
          <p:cNvPr id="88" name="SK-3-img-6"/>
          <p:cNvPicPr/>
          <p:nvPr/>
        </p:nvPicPr>
        <p:blipFill>
          <a:blip r:embed="rId5"/>
          <a:stretch/>
        </p:blipFill>
        <p:spPr>
          <a:xfrm>
            <a:off x="3925800" y="2957760"/>
            <a:ext cx="7656120" cy="9000"/>
          </a:xfrm>
          <a:prstGeom prst="rect">
            <a:avLst/>
          </a:prstGeom>
          <a:noFill/>
          <a:ln w="19080">
            <a:noFill/>
          </a:ln>
        </p:spPr>
      </p:pic>
      <p:pic>
        <p:nvPicPr>
          <p:cNvPr id="89" name="SK-3-img-7"/>
          <p:cNvPicPr/>
          <p:nvPr/>
        </p:nvPicPr>
        <p:blipFill>
          <a:blip r:embed="rId6"/>
          <a:stretch/>
        </p:blipFill>
        <p:spPr>
          <a:xfrm>
            <a:off x="3925800" y="3835440"/>
            <a:ext cx="7656120" cy="9000"/>
          </a:xfrm>
          <a:prstGeom prst="rect">
            <a:avLst/>
          </a:prstGeom>
          <a:noFill/>
          <a:ln w="19080">
            <a:noFill/>
          </a:ln>
        </p:spPr>
      </p:pic>
      <p:pic>
        <p:nvPicPr>
          <p:cNvPr id="90" name="SK-3-img-8"/>
          <p:cNvPicPr/>
          <p:nvPr/>
        </p:nvPicPr>
        <p:blipFill>
          <a:blip r:embed="rId7"/>
          <a:stretch/>
        </p:blipFill>
        <p:spPr>
          <a:xfrm>
            <a:off x="3925800" y="4713480"/>
            <a:ext cx="7656120" cy="9000"/>
          </a:xfrm>
          <a:prstGeom prst="rect">
            <a:avLst/>
          </a:prstGeom>
          <a:noFill/>
          <a:ln w="19080">
            <a:noFill/>
          </a:ln>
        </p:spPr>
      </p:pic>
      <p:pic>
        <p:nvPicPr>
          <p:cNvPr id="91" name="SK-3-img-9"/>
          <p:cNvPicPr/>
          <p:nvPr/>
        </p:nvPicPr>
        <p:blipFill>
          <a:blip r:embed="rId8"/>
          <a:stretch/>
        </p:blipFill>
        <p:spPr>
          <a:xfrm>
            <a:off x="3925800" y="5591160"/>
            <a:ext cx="7656120" cy="9000"/>
          </a:xfrm>
          <a:prstGeom prst="rect">
            <a:avLst/>
          </a:prstGeom>
          <a:noFill/>
          <a:ln w="19080">
            <a:noFill/>
          </a:ln>
        </p:spPr>
      </p:pic>
      <p:pic>
        <p:nvPicPr>
          <p:cNvPr id="92" name="SK-3-img-10"/>
          <p:cNvPicPr/>
          <p:nvPr/>
        </p:nvPicPr>
        <p:blipFill>
          <a:blip r:embed="rId9"/>
          <a:stretch/>
        </p:blipFill>
        <p:spPr>
          <a:xfrm>
            <a:off x="3962520" y="5664600"/>
            <a:ext cx="669960" cy="692280"/>
          </a:xfrm>
          <a:prstGeom prst="rect">
            <a:avLst/>
          </a:prstGeom>
          <a:noFill/>
          <a:ln w="19080">
            <a:noFill/>
          </a:ln>
        </p:spPr>
      </p:pic>
      <p:pic>
        <p:nvPicPr>
          <p:cNvPr id="93" name="SK-3-img-11"/>
          <p:cNvPicPr/>
          <p:nvPr/>
        </p:nvPicPr>
        <p:blipFill>
          <a:blip r:embed="rId10"/>
          <a:stretch/>
        </p:blipFill>
        <p:spPr>
          <a:xfrm>
            <a:off x="3962520" y="4793760"/>
            <a:ext cx="669960" cy="699120"/>
          </a:xfrm>
          <a:prstGeom prst="rect">
            <a:avLst/>
          </a:prstGeom>
          <a:noFill/>
          <a:ln w="19080">
            <a:noFill/>
          </a:ln>
        </p:spPr>
      </p:pic>
      <p:pic>
        <p:nvPicPr>
          <p:cNvPr id="94" name="SK-3-img-12"/>
          <p:cNvPicPr/>
          <p:nvPr/>
        </p:nvPicPr>
        <p:blipFill>
          <a:blip r:embed="rId11"/>
          <a:stretch/>
        </p:blipFill>
        <p:spPr>
          <a:xfrm>
            <a:off x="3962520" y="3929400"/>
            <a:ext cx="669960" cy="692280"/>
          </a:xfrm>
          <a:prstGeom prst="rect">
            <a:avLst/>
          </a:prstGeom>
          <a:noFill/>
          <a:ln w="19080">
            <a:noFill/>
          </a:ln>
        </p:spPr>
      </p:pic>
      <p:pic>
        <p:nvPicPr>
          <p:cNvPr id="95" name="SK-3-img-13"/>
          <p:cNvPicPr/>
          <p:nvPr/>
        </p:nvPicPr>
        <p:blipFill>
          <a:blip r:embed="rId12"/>
          <a:stretch/>
        </p:blipFill>
        <p:spPr>
          <a:xfrm>
            <a:off x="3962520" y="3051720"/>
            <a:ext cx="669960" cy="692280"/>
          </a:xfrm>
          <a:prstGeom prst="rect">
            <a:avLst/>
          </a:prstGeom>
          <a:noFill/>
          <a:ln w="19080">
            <a:noFill/>
          </a:ln>
        </p:spPr>
      </p:pic>
      <p:pic>
        <p:nvPicPr>
          <p:cNvPr id="96" name="SK-3-img-14"/>
          <p:cNvPicPr/>
          <p:nvPr/>
        </p:nvPicPr>
        <p:blipFill>
          <a:blip r:embed="rId13"/>
          <a:stretch/>
        </p:blipFill>
        <p:spPr>
          <a:xfrm>
            <a:off x="3962520" y="2187720"/>
            <a:ext cx="669960" cy="685440"/>
          </a:xfrm>
          <a:prstGeom prst="rect">
            <a:avLst/>
          </a:prstGeom>
          <a:noFill/>
          <a:ln w="19080">
            <a:noFill/>
          </a:ln>
        </p:spPr>
      </p:pic>
      <p:pic>
        <p:nvPicPr>
          <p:cNvPr id="97" name="SK-3-img-15"/>
          <p:cNvPicPr/>
          <p:nvPr/>
        </p:nvPicPr>
        <p:blipFill>
          <a:blip r:embed="rId14"/>
          <a:stretch/>
        </p:blipFill>
        <p:spPr>
          <a:xfrm>
            <a:off x="3962520" y="1316520"/>
            <a:ext cx="682200" cy="692280"/>
          </a:xfrm>
          <a:prstGeom prst="rect">
            <a:avLst/>
          </a:prstGeom>
          <a:noFill/>
          <a:ln w="19080">
            <a:noFill/>
          </a:ln>
        </p:spPr>
      </p:pic>
      <p:sp>
        <p:nvSpPr>
          <p:cNvPr id="98" name="SK-3-text-18"/>
          <p:cNvSpPr/>
          <p:nvPr/>
        </p:nvSpPr>
        <p:spPr>
          <a:xfrm>
            <a:off x="3755160" y="411480"/>
            <a:ext cx="8436600" cy="411120"/>
          </a:xfrm>
          <a:custGeom>
            <a:avLst/>
            <a:gdLst>
              <a:gd name="textAreaLeft" fmla="*/ 0 w 8436600"/>
              <a:gd name="textAreaRight" fmla="*/ 8436960 w 8436600"/>
              <a:gd name="textAreaTop" fmla="*/ 0 h 411120"/>
              <a:gd name="textAreaBottom" fmla="*/ 411480 h 411120"/>
            </a:gdLst>
            <a:ahLst/>
            <a:cxnLst/>
            <a:rect l="textAreaLeft" t="textAreaTop" r="textAreaRight" b="textAreaBottom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>
              <a:lnSpc>
                <a:spcPct val="100000"/>
              </a:lnSpc>
            </a:pPr>
            <a:r>
              <a:rPr lang="it-IT" sz="3000" b="1" u="none" strike="noStrike">
                <a:solidFill>
                  <a:srgbClr val="000000"/>
                </a:solidFill>
                <a:effectLst/>
                <a:uFillTx/>
                <a:latin typeface="Roboto"/>
                <a:ea typeface="Roboto"/>
              </a:rPr>
              <a:t>Rationale for Procedure Selection</a:t>
            </a:r>
            <a:endParaRPr lang="en-US" sz="3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9" name="SK-3-text-19"/>
          <p:cNvSpPr/>
          <p:nvPr/>
        </p:nvSpPr>
        <p:spPr>
          <a:xfrm>
            <a:off x="4876920" y="1412640"/>
            <a:ext cx="7314840" cy="232560"/>
          </a:xfrm>
          <a:custGeom>
            <a:avLst/>
            <a:gdLst>
              <a:gd name="textAreaLeft" fmla="*/ 0 w 7314840"/>
              <a:gd name="textAreaRight" fmla="*/ 7315200 w 7314840"/>
              <a:gd name="textAreaTop" fmla="*/ 0 h 232560"/>
              <a:gd name="textAreaBottom" fmla="*/ 232920 h 232560"/>
            </a:gdLst>
            <a:ahLst/>
            <a:cxnLst/>
            <a:rect l="textAreaLeft" t="textAreaTop" r="textAreaRight" b="textAreaBottom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>
              <a:lnSpc>
                <a:spcPct val="100000"/>
              </a:lnSpc>
            </a:pPr>
            <a:r>
              <a:rPr lang="it-IT" sz="1729" b="1" u="none" strike="noStrike">
                <a:solidFill>
                  <a:srgbClr val="000000"/>
                </a:solidFill>
                <a:effectLst/>
                <a:uFillTx/>
                <a:latin typeface="Roboto"/>
                <a:ea typeface="Roboto"/>
              </a:rPr>
              <a:t>Preserve gastric surveillance access</a:t>
            </a:r>
            <a:endParaRPr lang="en-US" sz="1729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0" name="SK-3-text-20"/>
          <p:cNvSpPr/>
          <p:nvPr/>
        </p:nvSpPr>
        <p:spPr>
          <a:xfrm>
            <a:off x="4876920" y="1735200"/>
            <a:ext cx="7314840" cy="218880"/>
          </a:xfrm>
          <a:custGeom>
            <a:avLst/>
            <a:gdLst>
              <a:gd name="textAreaLeft" fmla="*/ 0 w 7314840"/>
              <a:gd name="textAreaRight" fmla="*/ 7315200 w 7314840"/>
              <a:gd name="textAreaTop" fmla="*/ 0 h 218880"/>
              <a:gd name="textAreaBottom" fmla="*/ 219240 h 218880"/>
            </a:gdLst>
            <a:ahLst/>
            <a:cxnLst/>
            <a:rect l="textAreaLeft" t="textAreaTop" r="textAreaRight" b="textAreaBottom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>
              <a:lnSpc>
                <a:spcPct val="100000"/>
              </a:lnSpc>
            </a:pPr>
            <a:r>
              <a:rPr lang="it-IT" sz="1500" b="0" u="none" strike="noStrike">
                <a:solidFill>
                  <a:srgbClr val="000000"/>
                </a:solidFill>
                <a:effectLst/>
                <a:uFillTx/>
                <a:latin typeface="Roboto"/>
                <a:ea typeface="Roboto"/>
              </a:rPr>
              <a:t>Diffuse hyperplastic polyposis required ongoing endoscopy.</a:t>
            </a:r>
            <a:endParaRPr lang="en-US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1" name="SK-3-text-21"/>
          <p:cNvSpPr/>
          <p:nvPr/>
        </p:nvSpPr>
        <p:spPr>
          <a:xfrm>
            <a:off x="4876920" y="2290320"/>
            <a:ext cx="7314840" cy="232560"/>
          </a:xfrm>
          <a:custGeom>
            <a:avLst/>
            <a:gdLst>
              <a:gd name="textAreaLeft" fmla="*/ 0 w 7314840"/>
              <a:gd name="textAreaRight" fmla="*/ 7315200 w 7314840"/>
              <a:gd name="textAreaTop" fmla="*/ 0 h 232560"/>
              <a:gd name="textAreaBottom" fmla="*/ 232920 h 232560"/>
            </a:gdLst>
            <a:ahLst/>
            <a:cxnLst/>
            <a:rect l="textAreaLeft" t="textAreaTop" r="textAreaRight" b="textAreaBottom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>
              <a:lnSpc>
                <a:spcPct val="100000"/>
              </a:lnSpc>
            </a:pPr>
            <a:r>
              <a:rPr lang="it-IT" sz="1729" b="1" u="none" strike="noStrike">
                <a:solidFill>
                  <a:srgbClr val="000000"/>
                </a:solidFill>
                <a:effectLst/>
                <a:uFillTx/>
                <a:latin typeface="Roboto"/>
                <a:ea typeface="Roboto"/>
              </a:rPr>
              <a:t>Account for family cancer history</a:t>
            </a:r>
            <a:endParaRPr lang="en-US" sz="1729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2" name="SK-3-text-22"/>
          <p:cNvSpPr/>
          <p:nvPr/>
        </p:nvSpPr>
        <p:spPr>
          <a:xfrm>
            <a:off x="4876920" y="2612880"/>
            <a:ext cx="7314840" cy="218880"/>
          </a:xfrm>
          <a:custGeom>
            <a:avLst/>
            <a:gdLst>
              <a:gd name="textAreaLeft" fmla="*/ 0 w 7314840"/>
              <a:gd name="textAreaRight" fmla="*/ 7315200 w 7314840"/>
              <a:gd name="textAreaTop" fmla="*/ 0 h 218880"/>
              <a:gd name="textAreaBottom" fmla="*/ 219240 h 218880"/>
            </a:gdLst>
            <a:ahLst/>
            <a:cxnLst/>
            <a:rect l="textAreaLeft" t="textAreaTop" r="textAreaRight" b="textAreaBottom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>
              <a:lnSpc>
                <a:spcPct val="100000"/>
              </a:lnSpc>
            </a:pPr>
            <a:r>
              <a:rPr lang="it-IT" sz="1500" b="0" u="none" strike="noStrike">
                <a:solidFill>
                  <a:srgbClr val="000000"/>
                </a:solidFill>
                <a:effectLst/>
                <a:uFillTx/>
                <a:latin typeface="Roboto"/>
                <a:ea typeface="Roboto"/>
              </a:rPr>
              <a:t>Her father had gastric cancer, supporting surveillance.</a:t>
            </a:r>
            <a:endParaRPr lang="en-US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3" name="SK-3-text-23"/>
          <p:cNvSpPr/>
          <p:nvPr/>
        </p:nvSpPr>
        <p:spPr>
          <a:xfrm>
            <a:off x="4876920" y="3147840"/>
            <a:ext cx="7314840" cy="225720"/>
          </a:xfrm>
          <a:custGeom>
            <a:avLst/>
            <a:gdLst>
              <a:gd name="textAreaLeft" fmla="*/ 0 w 7314840"/>
              <a:gd name="textAreaRight" fmla="*/ 7315200 w 7314840"/>
              <a:gd name="textAreaTop" fmla="*/ 0 h 225720"/>
              <a:gd name="textAreaBottom" fmla="*/ 226080 h 225720"/>
            </a:gdLst>
            <a:ahLst/>
            <a:cxnLst/>
            <a:rect l="textAreaLeft" t="textAreaTop" r="textAreaRight" b="textAreaBottom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>
              <a:lnSpc>
                <a:spcPct val="100000"/>
              </a:lnSpc>
            </a:pPr>
            <a:r>
              <a:rPr lang="it-IT" sz="1729" b="1" u="none" strike="noStrike">
                <a:solidFill>
                  <a:srgbClr val="000000"/>
                </a:solidFill>
                <a:effectLst/>
                <a:uFillTx/>
                <a:latin typeface="Roboto"/>
                <a:ea typeface="Roboto"/>
              </a:rPr>
              <a:t>Avoid a fully excluded stomach</a:t>
            </a:r>
            <a:endParaRPr lang="en-US" sz="1729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4" name="SK-3-text-24"/>
          <p:cNvSpPr/>
          <p:nvPr/>
        </p:nvSpPr>
        <p:spPr>
          <a:xfrm>
            <a:off x="4876920" y="3476880"/>
            <a:ext cx="7314840" cy="205200"/>
          </a:xfrm>
          <a:custGeom>
            <a:avLst/>
            <a:gdLst>
              <a:gd name="textAreaLeft" fmla="*/ 0 w 7314840"/>
              <a:gd name="textAreaRight" fmla="*/ 7315200 w 7314840"/>
              <a:gd name="textAreaTop" fmla="*/ 0 h 205200"/>
              <a:gd name="textAreaBottom" fmla="*/ 205560 h 205200"/>
            </a:gdLst>
            <a:ahLst/>
            <a:cxnLst/>
            <a:rect l="textAreaLeft" t="textAreaTop" r="textAreaRight" b="textAreaBottom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>
              <a:lnSpc>
                <a:spcPct val="100000"/>
              </a:lnSpc>
            </a:pPr>
            <a:r>
              <a:rPr lang="it-IT" sz="1500" b="0" u="none" strike="noStrike">
                <a:solidFill>
                  <a:srgbClr val="000000"/>
                </a:solidFill>
                <a:effectLst/>
                <a:uFillTx/>
                <a:latin typeface="Roboto"/>
                <a:ea typeface="Roboto"/>
              </a:rPr>
              <a:t>RYGB would limit routine access to the semi-excluded stomach.</a:t>
            </a:r>
            <a:endParaRPr lang="en-US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5" name="SK-3-text-25"/>
          <p:cNvSpPr/>
          <p:nvPr/>
        </p:nvSpPr>
        <p:spPr>
          <a:xfrm>
            <a:off x="4876920" y="4018680"/>
            <a:ext cx="7314840" cy="239400"/>
          </a:xfrm>
          <a:custGeom>
            <a:avLst/>
            <a:gdLst>
              <a:gd name="textAreaLeft" fmla="*/ 0 w 7314840"/>
              <a:gd name="textAreaRight" fmla="*/ 7315200 w 7314840"/>
              <a:gd name="textAreaTop" fmla="*/ 0 h 239400"/>
              <a:gd name="textAreaBottom" fmla="*/ 239760 h 239400"/>
            </a:gdLst>
            <a:ahLst/>
            <a:cxnLst/>
            <a:rect l="textAreaLeft" t="textAreaTop" r="textAreaRight" b="textAreaBottom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>
              <a:lnSpc>
                <a:spcPct val="100000"/>
              </a:lnSpc>
            </a:pPr>
            <a:r>
              <a:rPr lang="it-IT" sz="1729" b="1" u="none" strike="noStrike">
                <a:solidFill>
                  <a:srgbClr val="000000"/>
                </a:solidFill>
                <a:effectLst/>
                <a:uFillTx/>
                <a:latin typeface="Roboto"/>
                <a:ea typeface="Roboto"/>
              </a:rPr>
              <a:t>Maintain native pyloric-duodenal transit</a:t>
            </a:r>
            <a:endParaRPr lang="en-US" sz="1729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6" name="SK-3-text-26"/>
          <p:cNvSpPr/>
          <p:nvPr/>
        </p:nvSpPr>
        <p:spPr>
          <a:xfrm>
            <a:off x="4876920" y="4354560"/>
            <a:ext cx="7314840" cy="218880"/>
          </a:xfrm>
          <a:custGeom>
            <a:avLst/>
            <a:gdLst>
              <a:gd name="textAreaLeft" fmla="*/ 0 w 7314840"/>
              <a:gd name="textAreaRight" fmla="*/ 7315200 w 7314840"/>
              <a:gd name="textAreaTop" fmla="*/ 0 h 218880"/>
              <a:gd name="textAreaBottom" fmla="*/ 219240 h 218880"/>
            </a:gdLst>
            <a:ahLst/>
            <a:cxnLst/>
            <a:rect l="textAreaLeft" t="textAreaTop" r="textAreaRight" b="textAreaBottom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>
              <a:lnSpc>
                <a:spcPct val="100000"/>
              </a:lnSpc>
            </a:pPr>
            <a:r>
              <a:rPr lang="it-IT" sz="1500" b="0" u="none" strike="noStrike">
                <a:solidFill>
                  <a:srgbClr val="000000"/>
                </a:solidFill>
                <a:effectLst/>
                <a:uFillTx/>
                <a:latin typeface="Roboto"/>
                <a:ea typeface="Roboto"/>
              </a:rPr>
              <a:t>Transit bipartition preserves the native pathway.</a:t>
            </a:r>
            <a:endParaRPr lang="en-US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7" name="SK-3-text-27"/>
          <p:cNvSpPr/>
          <p:nvPr/>
        </p:nvSpPr>
        <p:spPr>
          <a:xfrm>
            <a:off x="4876920" y="4882680"/>
            <a:ext cx="7314840" cy="232560"/>
          </a:xfrm>
          <a:custGeom>
            <a:avLst/>
            <a:gdLst>
              <a:gd name="textAreaLeft" fmla="*/ 0 w 7314840"/>
              <a:gd name="textAreaRight" fmla="*/ 7315200 w 7314840"/>
              <a:gd name="textAreaTop" fmla="*/ 0 h 232560"/>
              <a:gd name="textAreaBottom" fmla="*/ 232920 h 232560"/>
            </a:gdLst>
            <a:ahLst/>
            <a:cxnLst/>
            <a:rect l="textAreaLeft" t="textAreaTop" r="textAreaRight" b="textAreaBottom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>
              <a:lnSpc>
                <a:spcPct val="100000"/>
              </a:lnSpc>
            </a:pPr>
            <a:r>
              <a:rPr lang="it-IT" sz="1729" b="1" u="none" strike="noStrike">
                <a:solidFill>
                  <a:srgbClr val="000000"/>
                </a:solidFill>
                <a:effectLst/>
                <a:uFillTx/>
                <a:latin typeface="Roboto"/>
                <a:ea typeface="Roboto"/>
              </a:rPr>
              <a:t>Provide an additional low-pressure outlet</a:t>
            </a:r>
            <a:endParaRPr lang="en-US" sz="1729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8" name="SK-3-text-28"/>
          <p:cNvSpPr/>
          <p:nvPr/>
        </p:nvSpPr>
        <p:spPr>
          <a:xfrm>
            <a:off x="4876920" y="5212080"/>
            <a:ext cx="7314840" cy="212040"/>
          </a:xfrm>
          <a:custGeom>
            <a:avLst/>
            <a:gdLst>
              <a:gd name="textAreaLeft" fmla="*/ 0 w 7314840"/>
              <a:gd name="textAreaRight" fmla="*/ 7315200 w 7314840"/>
              <a:gd name="textAreaTop" fmla="*/ 0 h 212040"/>
              <a:gd name="textAreaBottom" fmla="*/ 212400 h 212040"/>
            </a:gdLst>
            <a:ahLst/>
            <a:cxnLst/>
            <a:rect l="textAreaLeft" t="textAreaTop" r="textAreaRight" b="textAreaBottom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>
              <a:lnSpc>
                <a:spcPct val="100000"/>
              </a:lnSpc>
            </a:pPr>
            <a:r>
              <a:rPr lang="it-IT" sz="1500" b="0" u="none" strike="noStrike">
                <a:solidFill>
                  <a:srgbClr val="000000"/>
                </a:solidFill>
                <a:effectLst/>
                <a:uFillTx/>
                <a:latin typeface="Roboto"/>
                <a:ea typeface="Roboto"/>
              </a:rPr>
              <a:t>The gastro-ileal route may decompress tubular anatomy and address reflux.</a:t>
            </a:r>
            <a:endParaRPr lang="en-US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9" name="SK-3-text-29"/>
          <p:cNvSpPr/>
          <p:nvPr/>
        </p:nvSpPr>
        <p:spPr>
          <a:xfrm>
            <a:off x="4876920" y="5753880"/>
            <a:ext cx="7314840" cy="225720"/>
          </a:xfrm>
          <a:custGeom>
            <a:avLst/>
            <a:gdLst>
              <a:gd name="textAreaLeft" fmla="*/ 0 w 7314840"/>
              <a:gd name="textAreaRight" fmla="*/ 7315200 w 7314840"/>
              <a:gd name="textAreaTop" fmla="*/ 0 h 225720"/>
              <a:gd name="textAreaBottom" fmla="*/ 226080 h 225720"/>
            </a:gdLst>
            <a:ahLst/>
            <a:cxnLst/>
            <a:rect l="textAreaLeft" t="textAreaTop" r="textAreaRight" b="textAreaBottom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>
              <a:lnSpc>
                <a:spcPct val="100000"/>
              </a:lnSpc>
            </a:pPr>
            <a:r>
              <a:rPr lang="it-IT" sz="1729" b="1" u="none" strike="noStrike">
                <a:solidFill>
                  <a:srgbClr val="000000"/>
                </a:solidFill>
                <a:effectLst/>
                <a:uFillTx/>
                <a:latin typeface="Roboto"/>
                <a:ea typeface="Roboto"/>
              </a:rPr>
              <a:t>Use an individualized decision framework</a:t>
            </a:r>
            <a:endParaRPr lang="en-US" sz="1729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0" name="SK-3-text-30"/>
          <p:cNvSpPr/>
          <p:nvPr/>
        </p:nvSpPr>
        <p:spPr>
          <a:xfrm>
            <a:off x="4876920" y="6089760"/>
            <a:ext cx="7314840" cy="212040"/>
          </a:xfrm>
          <a:custGeom>
            <a:avLst/>
            <a:gdLst>
              <a:gd name="textAreaLeft" fmla="*/ 0 w 7314840"/>
              <a:gd name="textAreaRight" fmla="*/ 7315200 w 7314840"/>
              <a:gd name="textAreaTop" fmla="*/ 0 h 212040"/>
              <a:gd name="textAreaBottom" fmla="*/ 212400 h 212040"/>
            </a:gdLst>
            <a:ahLst/>
            <a:cxnLst/>
            <a:rect l="textAreaLeft" t="textAreaTop" r="textAreaRight" b="textAreaBottom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>
              <a:lnSpc>
                <a:spcPct val="100000"/>
              </a:lnSpc>
            </a:pPr>
            <a:r>
              <a:rPr lang="it-IT" sz="1500" b="0" u="none" strike="noStrike">
                <a:solidFill>
                  <a:srgbClr val="000000"/>
                </a:solidFill>
                <a:effectLst/>
                <a:uFillTx/>
                <a:latin typeface="Roboto"/>
                <a:ea typeface="Roboto"/>
              </a:rPr>
              <a:t>This rationale does not represent a universal contraindication to RYGB.</a:t>
            </a:r>
            <a:endParaRPr lang="en-US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11" name="SK-2-img-2"/>
          <p:cNvPicPr/>
          <p:nvPr/>
        </p:nvPicPr>
        <p:blipFill>
          <a:blip r:embed="rId15"/>
          <a:stretch/>
        </p:blipFill>
        <p:spPr>
          <a:xfrm>
            <a:off x="360" y="360"/>
            <a:ext cx="3071880" cy="6857640"/>
          </a:xfrm>
          <a:prstGeom prst="rect">
            <a:avLst/>
          </a:prstGeom>
          <a:noFill/>
          <a:ln w="19080">
            <a:noFill/>
          </a:ln>
        </p:spPr>
      </p:pic>
      <p:pic>
        <p:nvPicPr>
          <p:cNvPr id="112" name="SK-2-img-15"/>
          <p:cNvPicPr/>
          <p:nvPr/>
        </p:nvPicPr>
        <p:blipFill>
          <a:blip r:embed="rId16"/>
          <a:stretch/>
        </p:blipFill>
        <p:spPr>
          <a:xfrm>
            <a:off x="2024280" y="343440"/>
            <a:ext cx="536040" cy="719640"/>
          </a:xfrm>
          <a:prstGeom prst="rect">
            <a:avLst/>
          </a:prstGeom>
          <a:noFill/>
          <a:ln w="19080">
            <a:noFill/>
          </a:ln>
        </p:spPr>
      </p:pic>
    </p:spTree>
  </p:cSld>
  <mc:AlternateContent>
    <mc:Choice Requires="p14">
      <p:transition spd="slow" p14:dur="3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" name="SK-4-img-4"/>
          <p:cNvPicPr/>
          <p:nvPr/>
        </p:nvPicPr>
        <p:blipFill>
          <a:blip r:embed="rId1"/>
          <a:stretch/>
        </p:blipFill>
        <p:spPr>
          <a:xfrm>
            <a:off x="3511080" y="1058040"/>
            <a:ext cx="8253360" cy="9000"/>
          </a:xfrm>
          <a:prstGeom prst="rect">
            <a:avLst/>
          </a:prstGeom>
          <a:noFill/>
          <a:ln w="19080">
            <a:noFill/>
          </a:ln>
        </p:spPr>
      </p:pic>
      <p:pic>
        <p:nvPicPr>
          <p:cNvPr id="114" name="SK-4-img-5"/>
          <p:cNvPicPr/>
          <p:nvPr/>
        </p:nvPicPr>
        <p:blipFill>
          <a:blip r:embed="rId2"/>
          <a:stretch/>
        </p:blipFill>
        <p:spPr>
          <a:xfrm>
            <a:off x="3511080" y="1044000"/>
            <a:ext cx="706680" cy="37800"/>
          </a:xfrm>
          <a:prstGeom prst="rect">
            <a:avLst/>
          </a:prstGeom>
          <a:noFill/>
          <a:ln w="19080">
            <a:noFill/>
          </a:ln>
        </p:spPr>
      </p:pic>
      <p:pic>
        <p:nvPicPr>
          <p:cNvPr id="115" name="SK-4-img-6"/>
          <p:cNvPicPr/>
          <p:nvPr/>
        </p:nvPicPr>
        <p:blipFill>
          <a:blip r:embed="rId3"/>
          <a:stretch/>
        </p:blipFill>
        <p:spPr>
          <a:xfrm>
            <a:off x="3511080" y="2594520"/>
            <a:ext cx="2925720" cy="9000"/>
          </a:xfrm>
          <a:prstGeom prst="rect">
            <a:avLst/>
          </a:prstGeom>
          <a:noFill/>
          <a:ln w="19080">
            <a:noFill/>
          </a:ln>
        </p:spPr>
      </p:pic>
      <p:pic>
        <p:nvPicPr>
          <p:cNvPr id="116" name="SK-4-img-7"/>
          <p:cNvPicPr/>
          <p:nvPr/>
        </p:nvPicPr>
        <p:blipFill>
          <a:blip r:embed="rId4"/>
          <a:stretch/>
        </p:blipFill>
        <p:spPr>
          <a:xfrm>
            <a:off x="3511080" y="3485880"/>
            <a:ext cx="2925720" cy="9000"/>
          </a:xfrm>
          <a:prstGeom prst="rect">
            <a:avLst/>
          </a:prstGeom>
          <a:noFill/>
          <a:ln w="19080">
            <a:noFill/>
          </a:ln>
        </p:spPr>
      </p:pic>
      <p:pic>
        <p:nvPicPr>
          <p:cNvPr id="117" name="SK-4-img-8"/>
          <p:cNvPicPr/>
          <p:nvPr/>
        </p:nvPicPr>
        <p:blipFill>
          <a:blip r:embed="rId5"/>
          <a:stretch/>
        </p:blipFill>
        <p:spPr>
          <a:xfrm>
            <a:off x="3511080" y="4377600"/>
            <a:ext cx="2925720" cy="9000"/>
          </a:xfrm>
          <a:prstGeom prst="rect">
            <a:avLst/>
          </a:prstGeom>
          <a:noFill/>
          <a:ln w="19080">
            <a:noFill/>
          </a:ln>
        </p:spPr>
      </p:pic>
      <p:pic>
        <p:nvPicPr>
          <p:cNvPr id="118" name="SK-4-img-9"/>
          <p:cNvPicPr/>
          <p:nvPr/>
        </p:nvPicPr>
        <p:blipFill>
          <a:blip r:embed="rId6"/>
          <a:stretch/>
        </p:blipFill>
        <p:spPr>
          <a:xfrm>
            <a:off x="3511080" y="5268960"/>
            <a:ext cx="2925720" cy="9000"/>
          </a:xfrm>
          <a:prstGeom prst="rect">
            <a:avLst/>
          </a:prstGeom>
          <a:noFill/>
          <a:ln w="19080">
            <a:noFill/>
          </a:ln>
        </p:spPr>
      </p:pic>
      <p:pic>
        <p:nvPicPr>
          <p:cNvPr id="119" name="SK-4-img-10"/>
          <p:cNvPicPr/>
          <p:nvPr/>
        </p:nvPicPr>
        <p:blipFill>
          <a:blip r:embed="rId7"/>
          <a:stretch/>
        </p:blipFill>
        <p:spPr>
          <a:xfrm>
            <a:off x="7278480" y="1649880"/>
            <a:ext cx="401760" cy="18720"/>
          </a:xfrm>
          <a:prstGeom prst="rect">
            <a:avLst/>
          </a:prstGeom>
          <a:noFill/>
          <a:ln w="19080">
            <a:noFill/>
          </a:ln>
        </p:spPr>
      </p:pic>
      <p:pic>
        <p:nvPicPr>
          <p:cNvPr id="120" name="SK-4-img-11"/>
          <p:cNvPicPr/>
          <p:nvPr/>
        </p:nvPicPr>
        <p:blipFill>
          <a:blip r:embed="rId8"/>
          <a:stretch/>
        </p:blipFill>
        <p:spPr>
          <a:xfrm>
            <a:off x="11277720" y="1649880"/>
            <a:ext cx="401760" cy="18720"/>
          </a:xfrm>
          <a:prstGeom prst="rect">
            <a:avLst/>
          </a:prstGeom>
          <a:noFill/>
          <a:ln w="19080">
            <a:noFill/>
          </a:ln>
        </p:spPr>
      </p:pic>
      <p:pic>
        <p:nvPicPr>
          <p:cNvPr id="121" name="SK-4-img-18"/>
          <p:cNvPicPr/>
          <p:nvPr/>
        </p:nvPicPr>
        <p:blipFill>
          <a:blip r:embed="rId9"/>
          <a:stretch/>
        </p:blipFill>
        <p:spPr>
          <a:xfrm>
            <a:off x="3462480" y="5397120"/>
            <a:ext cx="658080" cy="664920"/>
          </a:xfrm>
          <a:prstGeom prst="rect">
            <a:avLst/>
          </a:prstGeom>
          <a:noFill/>
          <a:ln w="19080">
            <a:noFill/>
          </a:ln>
        </p:spPr>
      </p:pic>
      <p:pic>
        <p:nvPicPr>
          <p:cNvPr id="122" name="SK-4-img-19"/>
          <p:cNvPicPr/>
          <p:nvPr/>
        </p:nvPicPr>
        <p:blipFill>
          <a:blip r:embed="rId10"/>
          <a:stretch/>
        </p:blipFill>
        <p:spPr>
          <a:xfrm>
            <a:off x="3462480" y="4498920"/>
            <a:ext cx="658080" cy="623520"/>
          </a:xfrm>
          <a:prstGeom prst="rect">
            <a:avLst/>
          </a:prstGeom>
          <a:noFill/>
          <a:ln w="19080">
            <a:noFill/>
          </a:ln>
        </p:spPr>
      </p:pic>
      <p:pic>
        <p:nvPicPr>
          <p:cNvPr id="123" name="SK-4-img-20"/>
          <p:cNvPicPr/>
          <p:nvPr/>
        </p:nvPicPr>
        <p:blipFill>
          <a:blip r:embed="rId11"/>
          <a:stretch/>
        </p:blipFill>
        <p:spPr>
          <a:xfrm>
            <a:off x="3462480" y="3607200"/>
            <a:ext cx="658080" cy="623520"/>
          </a:xfrm>
          <a:prstGeom prst="rect">
            <a:avLst/>
          </a:prstGeom>
          <a:noFill/>
          <a:ln w="19080">
            <a:noFill/>
          </a:ln>
        </p:spPr>
      </p:pic>
      <p:pic>
        <p:nvPicPr>
          <p:cNvPr id="124" name="SK-4-img-21"/>
          <p:cNvPicPr/>
          <p:nvPr/>
        </p:nvPicPr>
        <p:blipFill>
          <a:blip r:embed="rId12"/>
          <a:stretch/>
        </p:blipFill>
        <p:spPr>
          <a:xfrm>
            <a:off x="3462480" y="2715840"/>
            <a:ext cx="658080" cy="623520"/>
          </a:xfrm>
          <a:prstGeom prst="rect">
            <a:avLst/>
          </a:prstGeom>
          <a:noFill/>
          <a:ln w="19080">
            <a:noFill/>
          </a:ln>
        </p:spPr>
      </p:pic>
      <p:pic>
        <p:nvPicPr>
          <p:cNvPr id="125" name="SK-4-img-22"/>
          <p:cNvPicPr/>
          <p:nvPr/>
        </p:nvPicPr>
        <p:blipFill>
          <a:blip r:embed="rId13"/>
          <a:stretch/>
        </p:blipFill>
        <p:spPr>
          <a:xfrm>
            <a:off x="3462480" y="1673280"/>
            <a:ext cx="658080" cy="630360"/>
          </a:xfrm>
          <a:prstGeom prst="rect">
            <a:avLst/>
          </a:prstGeom>
          <a:noFill/>
          <a:ln w="19080">
            <a:noFill/>
          </a:ln>
        </p:spPr>
      </p:pic>
      <p:sp>
        <p:nvSpPr>
          <p:cNvPr id="126" name="SK-4-text-24"/>
          <p:cNvSpPr/>
          <p:nvPr/>
        </p:nvSpPr>
        <p:spPr>
          <a:xfrm>
            <a:off x="341280" y="1666440"/>
            <a:ext cx="2476080" cy="411120"/>
          </a:xfrm>
          <a:custGeom>
            <a:avLst/>
            <a:gdLst>
              <a:gd name="textAreaLeft" fmla="*/ 0 w 2476080"/>
              <a:gd name="textAreaRight" fmla="*/ 2476440 w 2476080"/>
              <a:gd name="textAreaTop" fmla="*/ 0 h 411120"/>
              <a:gd name="textAreaBottom" fmla="*/ 411480 h 411120"/>
            </a:gdLst>
            <a:ahLst/>
            <a:cxnLst/>
            <a:rect l="textAreaLeft" t="textAreaTop" r="textAreaRight" b="textAreaBottom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/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7" name="SK-4-text-28"/>
          <p:cNvSpPr/>
          <p:nvPr/>
        </p:nvSpPr>
        <p:spPr>
          <a:xfrm>
            <a:off x="365760" y="2969280"/>
            <a:ext cx="2316240" cy="164160"/>
          </a:xfrm>
          <a:custGeom>
            <a:avLst/>
            <a:gdLst>
              <a:gd name="textAreaLeft" fmla="*/ 0 w 2316240"/>
              <a:gd name="textAreaRight" fmla="*/ 2316600 w 2316240"/>
              <a:gd name="textAreaTop" fmla="*/ 0 h 164160"/>
              <a:gd name="textAreaBottom" fmla="*/ 164160 h 164160"/>
            </a:gdLst>
            <a:ahLst/>
            <a:cxnLst/>
            <a:rect l="textAreaLeft" t="textAreaTop" r="textAreaRight" b="textAreaBottom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/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8" name="SK-4-text-29"/>
          <p:cNvSpPr/>
          <p:nvPr/>
        </p:nvSpPr>
        <p:spPr>
          <a:xfrm>
            <a:off x="365760" y="3175200"/>
            <a:ext cx="2956320" cy="150480"/>
          </a:xfrm>
          <a:custGeom>
            <a:avLst/>
            <a:gdLst>
              <a:gd name="textAreaLeft" fmla="*/ 0 w 2956320"/>
              <a:gd name="textAreaRight" fmla="*/ 2956680 w 2956320"/>
              <a:gd name="textAreaTop" fmla="*/ 0 h 150480"/>
              <a:gd name="textAreaBottom" fmla="*/ 150840 h 150480"/>
            </a:gdLst>
            <a:ahLst/>
            <a:cxnLst/>
            <a:rect l="textAreaLeft" t="textAreaTop" r="textAreaRight" b="textAreaBottom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/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9" name="SK-4-text-30"/>
          <p:cNvSpPr/>
          <p:nvPr/>
        </p:nvSpPr>
        <p:spPr>
          <a:xfrm>
            <a:off x="353520" y="5061240"/>
            <a:ext cx="2084400" cy="417960"/>
          </a:xfrm>
          <a:custGeom>
            <a:avLst/>
            <a:gdLst>
              <a:gd name="textAreaLeft" fmla="*/ 0 w 2084400"/>
              <a:gd name="textAreaRight" fmla="*/ 2084760 w 2084400"/>
              <a:gd name="textAreaTop" fmla="*/ 0 h 417960"/>
              <a:gd name="textAreaBottom" fmla="*/ 418320 h 417960"/>
            </a:gdLst>
            <a:ahLst/>
            <a:cxnLst/>
            <a:rect l="textAreaLeft" t="textAreaTop" r="textAreaRight" b="textAreaBottom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/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0" name="SK-4-text-32"/>
          <p:cNvSpPr/>
          <p:nvPr/>
        </p:nvSpPr>
        <p:spPr>
          <a:xfrm>
            <a:off x="3377160" y="390960"/>
            <a:ext cx="8814600" cy="500040"/>
          </a:xfrm>
          <a:custGeom>
            <a:avLst/>
            <a:gdLst>
              <a:gd name="textAreaLeft" fmla="*/ 0 w 8814600"/>
              <a:gd name="textAreaRight" fmla="*/ 8814960 w 8814600"/>
              <a:gd name="textAreaTop" fmla="*/ 0 h 500040"/>
              <a:gd name="textAreaBottom" fmla="*/ 500400 h 500040"/>
            </a:gdLst>
            <a:ahLst/>
            <a:cxnLst/>
            <a:rect l="textAreaLeft" t="textAreaTop" r="textAreaRight" b="textAreaBottom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>
              <a:lnSpc>
                <a:spcPct val="100000"/>
              </a:lnSpc>
            </a:pPr>
            <a:r>
              <a:rPr lang="it-IT" sz="3150" b="1" u="none" strike="noStrike">
                <a:solidFill>
                  <a:srgbClr val="000000"/>
                </a:solidFill>
                <a:effectLst/>
                <a:uFillTx/>
                <a:latin typeface="Montserrat"/>
                <a:ea typeface="Montserrat"/>
              </a:rPr>
              <a:t>Surgical Configuration and Technique</a:t>
            </a:r>
            <a:endParaRPr lang="en-US" sz="31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1" name="SK-4-text-33"/>
          <p:cNvSpPr/>
          <p:nvPr/>
        </p:nvSpPr>
        <p:spPr>
          <a:xfrm>
            <a:off x="4291560" y="1563480"/>
            <a:ext cx="2096640" cy="465840"/>
          </a:xfrm>
          <a:custGeom>
            <a:avLst/>
            <a:gdLst>
              <a:gd name="textAreaLeft" fmla="*/ 0 w 2096640"/>
              <a:gd name="textAreaRight" fmla="*/ 2097000 w 2096640"/>
              <a:gd name="textAreaTop" fmla="*/ 0 h 465840"/>
              <a:gd name="textAreaBottom" fmla="*/ 466200 h 465840"/>
            </a:gdLst>
            <a:ahLst/>
            <a:cxnLst/>
            <a:rect l="textAreaLeft" t="textAreaTop" r="textAreaRight" b="textAreaBottom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>
              <a:lnSpc>
                <a:spcPct val="100000"/>
              </a:lnSpc>
            </a:pPr>
            <a:r>
              <a:rPr lang="it-IT" sz="1280" b="1" u="none" strike="noStrike">
                <a:solidFill>
                  <a:srgbClr val="000000"/>
                </a:solidFill>
                <a:effectLst/>
                <a:uFillTx/>
                <a:latin typeface="Montserrat"/>
                <a:ea typeface="Montserrat"/>
              </a:rPr>
              <a:t>Laparoscopic conversion</a:t>
            </a:r>
            <a:endParaRPr lang="en-US" sz="128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it-IT" sz="1280" b="1" u="none" strike="noStrike">
                <a:solidFill>
                  <a:srgbClr val="000000"/>
                </a:solidFill>
                <a:effectLst/>
                <a:uFillTx/>
                <a:latin typeface="Montserrat"/>
                <a:ea typeface="Montserrat"/>
              </a:rPr>
              <a:t>to transit bipartition</a:t>
            </a:r>
            <a:endParaRPr lang="en-US" sz="128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2" name="SK-4-text-34"/>
          <p:cNvSpPr/>
          <p:nvPr/>
        </p:nvSpPr>
        <p:spPr>
          <a:xfrm>
            <a:off x="4291560" y="2098440"/>
            <a:ext cx="2059920" cy="370080"/>
          </a:xfrm>
          <a:custGeom>
            <a:avLst/>
            <a:gdLst>
              <a:gd name="textAreaLeft" fmla="*/ 0 w 2059920"/>
              <a:gd name="textAreaRight" fmla="*/ 2060280 w 2059920"/>
              <a:gd name="textAreaTop" fmla="*/ 0 h 370080"/>
              <a:gd name="textAreaBottom" fmla="*/ 370440 h 370080"/>
            </a:gdLst>
            <a:ahLst/>
            <a:cxnLst/>
            <a:rect l="textAreaLeft" t="textAreaTop" r="textAreaRight" b="textAreaBottom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>
              <a:lnSpc>
                <a:spcPct val="100000"/>
              </a:lnSpc>
            </a:pPr>
            <a:r>
              <a:rPr lang="it-IT" sz="1050" b="0" u="none" strike="noStrike">
                <a:solidFill>
                  <a:srgbClr val="000000"/>
                </a:solidFill>
                <a:effectLst/>
                <a:uFillTx/>
                <a:latin typeface="Montserrat"/>
                <a:ea typeface="Montserrat"/>
              </a:rPr>
              <a:t>Revision of prior Magenstrasse</a:t>
            </a:r>
            <a:endParaRPr lang="en-US" sz="10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it-IT" sz="1050" b="0" u="none" strike="noStrike">
                <a:solidFill>
                  <a:srgbClr val="000000"/>
                </a:solidFill>
                <a:effectLst/>
                <a:uFillTx/>
                <a:latin typeface="Montserrat"/>
                <a:ea typeface="Montserrat"/>
              </a:rPr>
              <a:t>and Mill anatomy.</a:t>
            </a:r>
            <a:endParaRPr lang="en-US" sz="10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3" name="SK-4-text-35"/>
          <p:cNvSpPr/>
          <p:nvPr/>
        </p:nvSpPr>
        <p:spPr>
          <a:xfrm>
            <a:off x="4291560" y="2729520"/>
            <a:ext cx="5023080" cy="184680"/>
          </a:xfrm>
          <a:custGeom>
            <a:avLst/>
            <a:gdLst>
              <a:gd name="textAreaLeft" fmla="*/ 0 w 5023080"/>
              <a:gd name="textAreaRight" fmla="*/ 5023440 w 5023080"/>
              <a:gd name="textAreaTop" fmla="*/ 0 h 184680"/>
              <a:gd name="textAreaBottom" fmla="*/ 185040 h 184680"/>
            </a:gdLst>
            <a:ahLst/>
            <a:cxnLst/>
            <a:rect l="textAreaLeft" t="textAreaTop" r="textAreaRight" b="textAreaBottom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>
              <a:lnSpc>
                <a:spcPct val="100000"/>
              </a:lnSpc>
            </a:pPr>
            <a:r>
              <a:rPr lang="it-IT" sz="1350" b="1" u="none" strike="noStrike">
                <a:solidFill>
                  <a:srgbClr val="000000"/>
                </a:solidFill>
                <a:effectLst/>
                <a:uFillTx/>
                <a:latin typeface="Montserrat"/>
                <a:ea typeface="Montserrat"/>
              </a:rPr>
              <a:t>Gastro-ileal anastomosis</a:t>
            </a:r>
            <a:endParaRPr lang="en-US" sz="13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4" name="SK-4-text-36"/>
          <p:cNvSpPr/>
          <p:nvPr/>
        </p:nvSpPr>
        <p:spPr>
          <a:xfrm>
            <a:off x="4291560" y="2996640"/>
            <a:ext cx="1986840" cy="356400"/>
          </a:xfrm>
          <a:custGeom>
            <a:avLst/>
            <a:gdLst>
              <a:gd name="textAreaLeft" fmla="*/ 0 w 1986840"/>
              <a:gd name="textAreaRight" fmla="*/ 1987200 w 1986840"/>
              <a:gd name="textAreaTop" fmla="*/ 0 h 356400"/>
              <a:gd name="textAreaBottom" fmla="*/ 356760 h 356400"/>
            </a:gdLst>
            <a:ahLst/>
            <a:cxnLst/>
            <a:rect l="textAreaLeft" t="textAreaTop" r="textAreaRight" b="textAreaBottom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>
              <a:lnSpc>
                <a:spcPct val="100000"/>
              </a:lnSpc>
            </a:pPr>
            <a:r>
              <a:rPr lang="it-IT" sz="1050" b="0" u="none" strike="noStrike">
                <a:solidFill>
                  <a:srgbClr val="000000"/>
                </a:solidFill>
                <a:effectLst/>
                <a:uFillTx/>
                <a:latin typeface="Montserrat"/>
                <a:ea typeface="Montserrat"/>
              </a:rPr>
              <a:t>Constructed 300 cm proximal</a:t>
            </a:r>
            <a:endParaRPr lang="en-US" sz="10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it-IT" sz="1050" b="0" u="none" strike="noStrike">
                <a:solidFill>
                  <a:srgbClr val="000000"/>
                </a:solidFill>
                <a:effectLst/>
                <a:uFillTx/>
                <a:latin typeface="Montserrat"/>
                <a:ea typeface="Montserrat"/>
              </a:rPr>
              <a:t>to the ileocecal valve.</a:t>
            </a:r>
            <a:endParaRPr lang="en-US" sz="10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5" name="SK-4-text-37"/>
          <p:cNvSpPr/>
          <p:nvPr/>
        </p:nvSpPr>
        <p:spPr>
          <a:xfrm>
            <a:off x="4291560" y="3614040"/>
            <a:ext cx="4268880" cy="212040"/>
          </a:xfrm>
          <a:custGeom>
            <a:avLst/>
            <a:gdLst>
              <a:gd name="textAreaLeft" fmla="*/ 0 w 4268880"/>
              <a:gd name="textAreaRight" fmla="*/ 4269240 w 4268880"/>
              <a:gd name="textAreaTop" fmla="*/ 0 h 212040"/>
              <a:gd name="textAreaBottom" fmla="*/ 212400 h 212040"/>
            </a:gdLst>
            <a:ahLst/>
            <a:cxnLst/>
            <a:rect l="textAreaLeft" t="textAreaTop" r="textAreaRight" b="textAreaBottom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>
              <a:lnSpc>
                <a:spcPct val="100000"/>
              </a:lnSpc>
            </a:pPr>
            <a:r>
              <a:rPr lang="it-IT" sz="1350" b="1" u="none" strike="noStrike">
                <a:solidFill>
                  <a:srgbClr val="000000"/>
                </a:solidFill>
                <a:effectLst/>
                <a:uFillTx/>
                <a:latin typeface="Montserrat"/>
                <a:ea typeface="Montserrat"/>
              </a:rPr>
              <a:t>Ileal bridge: 40 cm</a:t>
            </a:r>
            <a:endParaRPr lang="en-US" sz="13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6" name="SK-4-text-38"/>
          <p:cNvSpPr/>
          <p:nvPr/>
        </p:nvSpPr>
        <p:spPr>
          <a:xfrm>
            <a:off x="4291560" y="3895200"/>
            <a:ext cx="1743120" cy="342720"/>
          </a:xfrm>
          <a:custGeom>
            <a:avLst/>
            <a:gdLst>
              <a:gd name="textAreaLeft" fmla="*/ 0 w 1743120"/>
              <a:gd name="textAreaRight" fmla="*/ 1743480 w 1743120"/>
              <a:gd name="textAreaTop" fmla="*/ 0 h 342720"/>
              <a:gd name="textAreaBottom" fmla="*/ 343080 h 342720"/>
            </a:gdLst>
            <a:ahLst/>
            <a:cxnLst/>
            <a:rect l="textAreaLeft" t="textAreaTop" r="textAreaRight" b="textAreaBottom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>
              <a:lnSpc>
                <a:spcPct val="100000"/>
              </a:lnSpc>
            </a:pPr>
            <a:r>
              <a:rPr lang="it-IT" sz="1050" b="0" u="none" strike="noStrike">
                <a:solidFill>
                  <a:srgbClr val="000000"/>
                </a:solidFill>
                <a:effectLst/>
                <a:uFillTx/>
                <a:latin typeface="Montserrat"/>
                <a:ea typeface="Montserrat"/>
              </a:rPr>
              <a:t>Configuration designed to</a:t>
            </a:r>
            <a:endParaRPr lang="en-US" sz="10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it-IT" sz="1050" b="0" u="none" strike="noStrike">
                <a:solidFill>
                  <a:srgbClr val="000000"/>
                </a:solidFill>
                <a:effectLst/>
                <a:uFillTx/>
                <a:latin typeface="Montserrat"/>
                <a:ea typeface="Montserrat"/>
              </a:rPr>
              <a:t>maintain dual transit.</a:t>
            </a:r>
            <a:endParaRPr lang="en-US" sz="10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7" name="SK-4-text-39"/>
          <p:cNvSpPr/>
          <p:nvPr/>
        </p:nvSpPr>
        <p:spPr>
          <a:xfrm>
            <a:off x="4291560" y="4505760"/>
            <a:ext cx="4406040" cy="218880"/>
          </a:xfrm>
          <a:custGeom>
            <a:avLst/>
            <a:gdLst>
              <a:gd name="textAreaLeft" fmla="*/ 0 w 4406040"/>
              <a:gd name="textAreaRight" fmla="*/ 4406400 w 4406040"/>
              <a:gd name="textAreaTop" fmla="*/ 0 h 218880"/>
              <a:gd name="textAreaBottom" fmla="*/ 219240 h 218880"/>
            </a:gdLst>
            <a:ahLst/>
            <a:cxnLst/>
            <a:rect l="textAreaLeft" t="textAreaTop" r="textAreaRight" b="textAreaBottom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>
              <a:lnSpc>
                <a:spcPct val="100000"/>
              </a:lnSpc>
            </a:pPr>
            <a:r>
              <a:rPr lang="it-IT" sz="1350" b="1" u="none" strike="noStrike">
                <a:solidFill>
                  <a:srgbClr val="000000"/>
                </a:solidFill>
                <a:effectLst/>
                <a:uFillTx/>
                <a:latin typeface="Montserrat"/>
                <a:ea typeface="Montserrat"/>
              </a:rPr>
              <a:t>Dual transit pathways</a:t>
            </a:r>
            <a:endParaRPr lang="en-US" sz="13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8" name="SK-4-text-40"/>
          <p:cNvSpPr/>
          <p:nvPr/>
        </p:nvSpPr>
        <p:spPr>
          <a:xfrm>
            <a:off x="4291560" y="4786920"/>
            <a:ext cx="1974600" cy="363240"/>
          </a:xfrm>
          <a:custGeom>
            <a:avLst/>
            <a:gdLst>
              <a:gd name="textAreaLeft" fmla="*/ 0 w 1974600"/>
              <a:gd name="textAreaRight" fmla="*/ 1974960 w 1974600"/>
              <a:gd name="textAreaTop" fmla="*/ 0 h 363240"/>
              <a:gd name="textAreaBottom" fmla="*/ 363600 h 363240"/>
            </a:gdLst>
            <a:ahLst/>
            <a:cxnLst/>
            <a:rect l="textAreaLeft" t="textAreaTop" r="textAreaRight" b="textAreaBottom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>
              <a:lnSpc>
                <a:spcPct val="100000"/>
              </a:lnSpc>
            </a:pPr>
            <a:r>
              <a:rPr lang="it-IT" sz="1050" b="0" u="none" strike="noStrike">
                <a:solidFill>
                  <a:srgbClr val="000000"/>
                </a:solidFill>
                <a:effectLst/>
                <a:uFillTx/>
                <a:latin typeface="Montserrat"/>
                <a:ea typeface="Montserrat"/>
              </a:rPr>
              <a:t>Native pyloric-duodenal route</a:t>
            </a:r>
            <a:endParaRPr lang="en-US" sz="10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it-IT" sz="1050" b="0" u="none" strike="noStrike">
                <a:solidFill>
                  <a:srgbClr val="000000"/>
                </a:solidFill>
                <a:effectLst/>
                <a:uFillTx/>
                <a:latin typeface="Montserrat"/>
                <a:ea typeface="Montserrat"/>
              </a:rPr>
              <a:t>plus direct gastro-ileal route.</a:t>
            </a:r>
            <a:endParaRPr lang="en-US" sz="10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9" name="SK-4-text-41"/>
          <p:cNvSpPr/>
          <p:nvPr/>
        </p:nvSpPr>
        <p:spPr>
          <a:xfrm>
            <a:off x="4291560" y="5390280"/>
            <a:ext cx="1670040" cy="445320"/>
          </a:xfrm>
          <a:custGeom>
            <a:avLst/>
            <a:gdLst>
              <a:gd name="textAreaLeft" fmla="*/ 0 w 1670040"/>
              <a:gd name="textAreaRight" fmla="*/ 1670400 w 1670040"/>
              <a:gd name="textAreaTop" fmla="*/ 0 h 445320"/>
              <a:gd name="textAreaBottom" fmla="*/ 445680 h 445320"/>
            </a:gdLst>
            <a:ahLst/>
            <a:cxnLst/>
            <a:rect l="textAreaLeft" t="textAreaTop" r="textAreaRight" b="textAreaBottom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>
              <a:lnSpc>
                <a:spcPct val="100000"/>
              </a:lnSpc>
            </a:pPr>
            <a:r>
              <a:rPr lang="it-IT" sz="1280" b="1" u="none" strike="noStrike">
                <a:solidFill>
                  <a:srgbClr val="000000"/>
                </a:solidFill>
                <a:effectLst/>
                <a:uFillTx/>
                <a:latin typeface="Montserrat"/>
                <a:ea typeface="Montserrat"/>
              </a:rPr>
              <a:t>Author-supplied</a:t>
            </a:r>
            <a:endParaRPr lang="en-US" sz="128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it-IT" sz="1280" b="1" u="none" strike="noStrike">
                <a:solidFill>
                  <a:srgbClr val="000000"/>
                </a:solidFill>
                <a:effectLst/>
                <a:uFillTx/>
                <a:latin typeface="Montserrat"/>
                <a:ea typeface="Montserrat"/>
              </a:rPr>
              <a:t>image placeholders</a:t>
            </a:r>
            <a:endParaRPr lang="en-US" sz="128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0" name="SK-4-text-42"/>
          <p:cNvSpPr/>
          <p:nvPr/>
        </p:nvSpPr>
        <p:spPr>
          <a:xfrm>
            <a:off x="4291560" y="5918400"/>
            <a:ext cx="2145240" cy="555120"/>
          </a:xfrm>
          <a:custGeom>
            <a:avLst/>
            <a:gdLst>
              <a:gd name="textAreaLeft" fmla="*/ 0 w 2145240"/>
              <a:gd name="textAreaRight" fmla="*/ 2145600 w 2145240"/>
              <a:gd name="textAreaTop" fmla="*/ 0 h 555120"/>
              <a:gd name="textAreaBottom" fmla="*/ 555480 h 555120"/>
            </a:gdLst>
            <a:ahLst/>
            <a:cxnLst/>
            <a:rect l="textAreaLeft" t="textAreaTop" r="textAreaRight" b="textAreaBottom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>
              <a:lnSpc>
                <a:spcPct val="100000"/>
              </a:lnSpc>
            </a:pPr>
            <a:r>
              <a:rPr lang="it-IT" sz="1050" b="0" u="none" strike="noStrike">
                <a:solidFill>
                  <a:srgbClr val="000000"/>
                </a:solidFill>
                <a:effectLst/>
                <a:uFillTx/>
                <a:latin typeface="Montserrat"/>
                <a:ea typeface="Montserrat"/>
              </a:rPr>
              <a:t>Preoperative laparoscopic view;</a:t>
            </a:r>
            <a:endParaRPr lang="en-US" sz="10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it-IT" sz="1050" b="0" u="none" strike="noStrike">
                <a:solidFill>
                  <a:srgbClr val="000000"/>
                </a:solidFill>
                <a:effectLst/>
                <a:uFillTx/>
                <a:latin typeface="Montserrat"/>
                <a:ea typeface="Montserrat"/>
              </a:rPr>
              <a:t>postoperative view;</a:t>
            </a:r>
            <a:endParaRPr lang="en-US" sz="10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it-IT" sz="1050" b="0" u="none" strike="noStrike">
                <a:solidFill>
                  <a:srgbClr val="000000"/>
                </a:solidFill>
                <a:effectLst/>
                <a:uFillTx/>
                <a:latin typeface="Montserrat"/>
                <a:ea typeface="Montserrat"/>
              </a:rPr>
              <a:t>gastrointestinal schematic.</a:t>
            </a:r>
            <a:endParaRPr lang="en-US" sz="10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1" name="SK-4-text-43"/>
          <p:cNvSpPr/>
          <p:nvPr/>
        </p:nvSpPr>
        <p:spPr>
          <a:xfrm>
            <a:off x="7728120" y="1563480"/>
            <a:ext cx="3452760" cy="184680"/>
          </a:xfrm>
          <a:custGeom>
            <a:avLst/>
            <a:gdLst>
              <a:gd name="textAreaLeft" fmla="*/ 0 w 3452760"/>
              <a:gd name="textAreaRight" fmla="*/ 3453120 w 3452760"/>
              <a:gd name="textAreaTop" fmla="*/ 0 h 184680"/>
              <a:gd name="textAreaBottom" fmla="*/ 185040 h 184680"/>
            </a:gdLst>
            <a:ahLst/>
            <a:cxnLst/>
            <a:rect l="textAreaLeft" t="textAreaTop" r="textAreaRight" b="textAreaBottom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 anchorCtr="1">
            <a:noAutofit/>
          </a:bodyPr>
          <a:p>
            <a:pPr algn="ctr">
              <a:lnSpc>
                <a:spcPct val="100000"/>
              </a:lnSpc>
            </a:pPr>
            <a:r>
              <a:rPr lang="it-IT" sz="1200" b="1" u="none" strike="noStrike">
                <a:solidFill>
                  <a:srgbClr val="000000"/>
                </a:solidFill>
                <a:effectLst/>
                <a:uFillTx/>
                <a:latin typeface="Montserrat"/>
                <a:ea typeface="Montserrat"/>
              </a:rPr>
              <a:t>AUTHOR-SUPPLIED IMAGE PLACE HOLDERS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2" name="SK-4-text-44"/>
          <p:cNvSpPr/>
          <p:nvPr/>
        </p:nvSpPr>
        <p:spPr>
          <a:xfrm>
            <a:off x="7484040" y="2177640"/>
            <a:ext cx="3963960" cy="486360"/>
          </a:xfrm>
          <a:custGeom>
            <a:avLst/>
            <a:gdLst>
              <a:gd name="textAreaLeft" fmla="*/ 0 w 3963960"/>
              <a:gd name="textAreaRight" fmla="*/ 3964320 w 3963960"/>
              <a:gd name="textAreaTop" fmla="*/ 0 h 486360"/>
              <a:gd name="textAreaBottom" fmla="*/ 486720 h 486360"/>
            </a:gdLst>
            <a:ahLst/>
            <a:cxnLst/>
            <a:rect l="textAreaLeft" t="textAreaTop" r="textAreaRight" b="textAreaBottom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>
              <a:lnSpc>
                <a:spcPct val="100000"/>
              </a:lnSpc>
            </a:pPr>
            <a:endParaRPr lang="en-US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endParaRPr lang="en-US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endParaRPr lang="en-US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endParaRPr lang="en-US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endParaRPr lang="en-US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endParaRPr lang="en-US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endParaRPr lang="en-US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endParaRPr lang="en-US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endParaRPr lang="en-US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endParaRPr lang="en-US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endParaRPr lang="en-US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endParaRPr lang="en-US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endParaRPr lang="en-US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it-IT" sz="1500" b="1" u="none" strike="noStrike">
                <a:solidFill>
                  <a:srgbClr val="000000"/>
                </a:solidFill>
                <a:effectLst/>
                <a:uFillTx/>
                <a:latin typeface="Montserrat"/>
                <a:ea typeface="Montserrat"/>
              </a:rPr>
              <a:t>VIDEO:</a:t>
            </a:r>
            <a:endParaRPr lang="en-US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br>
              <a:rPr sz="1500"/>
            </a:br>
            <a:endParaRPr lang="en-US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3" name="SK-4-text-46"/>
          <p:cNvSpPr/>
          <p:nvPr/>
        </p:nvSpPr>
        <p:spPr>
          <a:xfrm>
            <a:off x="9009720" y="5246280"/>
            <a:ext cx="1730880" cy="459000"/>
          </a:xfrm>
          <a:custGeom>
            <a:avLst/>
            <a:gdLst>
              <a:gd name="textAreaLeft" fmla="*/ 0 w 1730880"/>
              <a:gd name="textAreaRight" fmla="*/ 1731240 w 1730880"/>
              <a:gd name="textAreaTop" fmla="*/ 0 h 459000"/>
              <a:gd name="textAreaBottom" fmla="*/ 459360 h 459000"/>
            </a:gdLst>
            <a:ahLst/>
            <a:cxnLst/>
            <a:rect l="textAreaLeft" t="textAreaTop" r="textAreaRight" b="textAreaBottom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/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44" name="SK-2-img-2"/>
          <p:cNvPicPr/>
          <p:nvPr/>
        </p:nvPicPr>
        <p:blipFill>
          <a:blip r:embed="rId14"/>
          <a:stretch/>
        </p:blipFill>
        <p:spPr>
          <a:xfrm>
            <a:off x="0" y="0"/>
            <a:ext cx="3071880" cy="6857640"/>
          </a:xfrm>
          <a:prstGeom prst="rect">
            <a:avLst/>
          </a:prstGeom>
          <a:noFill/>
          <a:ln w="19080">
            <a:noFill/>
          </a:ln>
        </p:spPr>
      </p:pic>
      <p:pic>
        <p:nvPicPr>
          <p:cNvPr id="145" name="SK-2-img-15"/>
          <p:cNvPicPr/>
          <p:nvPr/>
        </p:nvPicPr>
        <p:blipFill>
          <a:blip r:embed="rId15"/>
          <a:stretch/>
        </p:blipFill>
        <p:spPr>
          <a:xfrm>
            <a:off x="2024640" y="343800"/>
            <a:ext cx="536040" cy="719640"/>
          </a:xfrm>
          <a:prstGeom prst="rect">
            <a:avLst/>
          </a:prstGeom>
          <a:noFill/>
          <a:ln w="19080">
            <a:noFill/>
          </a:ln>
        </p:spPr>
      </p:pic>
      <p:sp>
        <p:nvSpPr>
          <p:cNvPr id="146" name="Connettore diritto 34"/>
          <p:cNvSpPr/>
          <p:nvPr/>
        </p:nvSpPr>
        <p:spPr>
          <a:xfrm>
            <a:off x="9144000" y="3672000"/>
            <a:ext cx="2304000" cy="360"/>
          </a:xfrm>
          <a:custGeom>
            <a:avLst/>
            <a:gdLst>
              <a:gd name="textAreaLeft" fmla="*/ 0 w 2304000"/>
              <a:gd name="textAreaRight" fmla="*/ 2304360 w 2304000"/>
              <a:gd name="textAreaTop" fmla="*/ 0 h 360"/>
              <a:gd name="textAreaBottom" fmla="*/ 720 h 360"/>
            </a:gdLst>
            <a:ahLst/>
            <a:cxnLst/>
            <a:rect l="textAreaLeft" t="textAreaTop" r="textAreaRight" b="textAreaBottom"/>
            <a:pathLst>
              <a:path w="69130800" h="21600">
                <a:moveTo>
                  <a:pt x="0" y="0"/>
                </a:moveTo>
                <a:lnTo>
                  <a:pt x="69130800" y="21600"/>
                </a:lnTo>
              </a:path>
            </a:pathLst>
          </a:custGeom>
          <a:noFill/>
          <a:ln w="0">
            <a:solidFill>
              <a:srgbClr val="000000"/>
            </a:solidFill>
            <a:tailEnd len="med" type="triangle" w="med"/>
          </a:ln>
        </p:spPr>
        <p:style>
          <a:lnRef idx="0"/>
          <a:fillRef idx="0"/>
          <a:effectRef idx="0"/>
          <a:fontRef idx="minor"/>
        </p:style>
        <p:txBody>
          <a:bodyPr wrap="none" lIns="90000" tIns="-44280" rIns="90000" bIns="-44280" anchor="ctr">
            <a:noAutofit/>
          </a:bodyPr>
          <a:p>
            <a:pPr/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3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mc:AlternateContent>
    <mc:Choice Requires="p14">
      <p:transition spd="slow" p14:dur="3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7" name="SK-5-img-1"/>
          <p:cNvPicPr/>
          <p:nvPr/>
        </p:nvPicPr>
        <p:blipFill>
          <a:blip r:embed="rId1"/>
          <a:stretch/>
        </p:blipFill>
        <p:spPr>
          <a:xfrm>
            <a:off x="0" y="0"/>
            <a:ext cx="12191760" cy="6857640"/>
          </a:xfrm>
          <a:prstGeom prst="rect">
            <a:avLst/>
          </a:prstGeom>
          <a:noFill/>
          <a:ln w="19080">
            <a:noFill/>
          </a:ln>
        </p:spPr>
      </p:pic>
      <p:pic>
        <p:nvPicPr>
          <p:cNvPr id="148" name="SK-5-img-2"/>
          <p:cNvPicPr/>
          <p:nvPr/>
        </p:nvPicPr>
        <p:blipFill>
          <a:blip r:embed="rId2"/>
          <a:stretch/>
        </p:blipFill>
        <p:spPr>
          <a:xfrm>
            <a:off x="0" y="0"/>
            <a:ext cx="4730040" cy="6857640"/>
          </a:xfrm>
          <a:prstGeom prst="rect">
            <a:avLst/>
          </a:prstGeom>
          <a:noFill/>
          <a:ln w="19080">
            <a:noFill/>
          </a:ln>
        </p:spPr>
      </p:pic>
      <p:pic>
        <p:nvPicPr>
          <p:cNvPr id="149" name="SK-5-img-3"/>
          <p:cNvPicPr/>
          <p:nvPr/>
        </p:nvPicPr>
        <p:blipFill>
          <a:blip r:embed="rId3"/>
          <a:stretch/>
        </p:blipFill>
        <p:spPr>
          <a:xfrm>
            <a:off x="4730400" y="0"/>
            <a:ext cx="121680" cy="6857640"/>
          </a:xfrm>
          <a:prstGeom prst="rect">
            <a:avLst/>
          </a:prstGeom>
          <a:noFill/>
          <a:ln w="19080">
            <a:noFill/>
          </a:ln>
        </p:spPr>
      </p:pic>
      <p:pic>
        <p:nvPicPr>
          <p:cNvPr id="150" name="SK-5-img-4"/>
          <p:cNvPicPr/>
          <p:nvPr/>
        </p:nvPicPr>
        <p:blipFill>
          <a:blip r:embed="rId4"/>
          <a:stretch/>
        </p:blipFill>
        <p:spPr>
          <a:xfrm>
            <a:off x="5303520" y="1238400"/>
            <a:ext cx="6095520" cy="18720"/>
          </a:xfrm>
          <a:prstGeom prst="rect">
            <a:avLst/>
          </a:prstGeom>
          <a:noFill/>
          <a:ln w="19080">
            <a:noFill/>
          </a:ln>
        </p:spPr>
      </p:pic>
      <p:pic>
        <p:nvPicPr>
          <p:cNvPr id="151" name="SK-5-img-5"/>
          <p:cNvPicPr/>
          <p:nvPr/>
        </p:nvPicPr>
        <p:blipFill>
          <a:blip r:embed="rId5"/>
          <a:stretch/>
        </p:blipFill>
        <p:spPr>
          <a:xfrm>
            <a:off x="6222960" y="1618200"/>
            <a:ext cx="14040" cy="616680"/>
          </a:xfrm>
          <a:prstGeom prst="rect">
            <a:avLst/>
          </a:prstGeom>
          <a:noFill/>
          <a:ln w="19080">
            <a:noFill/>
          </a:ln>
        </p:spPr>
      </p:pic>
      <p:pic>
        <p:nvPicPr>
          <p:cNvPr id="152" name="SK-5-img-6"/>
          <p:cNvPicPr/>
          <p:nvPr/>
        </p:nvPicPr>
        <p:blipFill>
          <a:blip r:embed="rId6"/>
          <a:stretch/>
        </p:blipFill>
        <p:spPr>
          <a:xfrm>
            <a:off x="6222960" y="2578680"/>
            <a:ext cx="14040" cy="616680"/>
          </a:xfrm>
          <a:prstGeom prst="rect">
            <a:avLst/>
          </a:prstGeom>
          <a:noFill/>
          <a:ln w="19080">
            <a:noFill/>
          </a:ln>
        </p:spPr>
      </p:pic>
      <p:pic>
        <p:nvPicPr>
          <p:cNvPr id="153" name="SK-5-img-7"/>
          <p:cNvPicPr/>
          <p:nvPr/>
        </p:nvPicPr>
        <p:blipFill>
          <a:blip r:embed="rId7"/>
          <a:stretch/>
        </p:blipFill>
        <p:spPr>
          <a:xfrm>
            <a:off x="6222960" y="3538800"/>
            <a:ext cx="14040" cy="616680"/>
          </a:xfrm>
          <a:prstGeom prst="rect">
            <a:avLst/>
          </a:prstGeom>
          <a:noFill/>
          <a:ln w="19080">
            <a:noFill/>
          </a:ln>
        </p:spPr>
      </p:pic>
      <p:pic>
        <p:nvPicPr>
          <p:cNvPr id="154" name="SK-5-img-8"/>
          <p:cNvPicPr/>
          <p:nvPr/>
        </p:nvPicPr>
        <p:blipFill>
          <a:blip r:embed="rId8"/>
          <a:stretch/>
        </p:blipFill>
        <p:spPr>
          <a:xfrm>
            <a:off x="6222960" y="4464720"/>
            <a:ext cx="14040" cy="616680"/>
          </a:xfrm>
          <a:prstGeom prst="rect">
            <a:avLst/>
          </a:prstGeom>
          <a:noFill/>
          <a:ln w="19080">
            <a:noFill/>
          </a:ln>
        </p:spPr>
      </p:pic>
      <p:pic>
        <p:nvPicPr>
          <p:cNvPr id="155" name="SK-5-img-9"/>
          <p:cNvPicPr/>
          <p:nvPr/>
        </p:nvPicPr>
        <p:blipFill>
          <a:blip r:embed="rId9"/>
          <a:stretch/>
        </p:blipFill>
        <p:spPr>
          <a:xfrm>
            <a:off x="6222960" y="5390280"/>
            <a:ext cx="14040" cy="616680"/>
          </a:xfrm>
          <a:prstGeom prst="rect">
            <a:avLst/>
          </a:prstGeom>
          <a:noFill/>
          <a:ln w="19080">
            <a:noFill/>
          </a:ln>
        </p:spPr>
      </p:pic>
      <p:pic>
        <p:nvPicPr>
          <p:cNvPr id="156" name="SK-5-img-10"/>
          <p:cNvPicPr/>
          <p:nvPr/>
        </p:nvPicPr>
        <p:blipFill>
          <a:blip r:embed="rId10"/>
          <a:stretch/>
        </p:blipFill>
        <p:spPr>
          <a:xfrm>
            <a:off x="6339960" y="2381760"/>
            <a:ext cx="5546880" cy="9000"/>
          </a:xfrm>
          <a:prstGeom prst="rect">
            <a:avLst/>
          </a:prstGeom>
          <a:noFill/>
          <a:ln w="19080">
            <a:noFill/>
          </a:ln>
        </p:spPr>
      </p:pic>
      <p:pic>
        <p:nvPicPr>
          <p:cNvPr id="157" name="SK-5-img-11"/>
          <p:cNvPicPr/>
          <p:nvPr/>
        </p:nvPicPr>
        <p:blipFill>
          <a:blip r:embed="rId11"/>
          <a:stretch/>
        </p:blipFill>
        <p:spPr>
          <a:xfrm>
            <a:off x="6339960" y="3341880"/>
            <a:ext cx="5546880" cy="9000"/>
          </a:xfrm>
          <a:prstGeom prst="rect">
            <a:avLst/>
          </a:prstGeom>
          <a:noFill/>
          <a:ln w="19080">
            <a:noFill/>
          </a:ln>
        </p:spPr>
      </p:pic>
      <p:pic>
        <p:nvPicPr>
          <p:cNvPr id="158" name="SK-5-img-12"/>
          <p:cNvPicPr/>
          <p:nvPr/>
        </p:nvPicPr>
        <p:blipFill>
          <a:blip r:embed="rId12"/>
          <a:stretch/>
        </p:blipFill>
        <p:spPr>
          <a:xfrm>
            <a:off x="6339960" y="4267800"/>
            <a:ext cx="5546880" cy="9000"/>
          </a:xfrm>
          <a:prstGeom prst="rect">
            <a:avLst/>
          </a:prstGeom>
          <a:noFill/>
          <a:ln w="19080">
            <a:noFill/>
          </a:ln>
        </p:spPr>
      </p:pic>
      <p:pic>
        <p:nvPicPr>
          <p:cNvPr id="159" name="SK-5-img-13"/>
          <p:cNvPicPr/>
          <p:nvPr/>
        </p:nvPicPr>
        <p:blipFill>
          <a:blip r:embed="rId13"/>
          <a:stretch/>
        </p:blipFill>
        <p:spPr>
          <a:xfrm>
            <a:off x="6339960" y="5227920"/>
            <a:ext cx="5546880" cy="9000"/>
          </a:xfrm>
          <a:prstGeom prst="rect">
            <a:avLst/>
          </a:prstGeom>
          <a:noFill/>
          <a:ln w="19080">
            <a:noFill/>
          </a:ln>
        </p:spPr>
      </p:pic>
      <p:pic>
        <p:nvPicPr>
          <p:cNvPr id="160" name="SK-5-img-14"/>
          <p:cNvPicPr/>
          <p:nvPr/>
        </p:nvPicPr>
        <p:blipFill>
          <a:blip r:embed="rId14"/>
          <a:stretch/>
        </p:blipFill>
        <p:spPr>
          <a:xfrm>
            <a:off x="5242320" y="5321880"/>
            <a:ext cx="767520" cy="740160"/>
          </a:xfrm>
          <a:prstGeom prst="rect">
            <a:avLst/>
          </a:prstGeom>
          <a:noFill/>
          <a:ln w="19080">
            <a:noFill/>
          </a:ln>
        </p:spPr>
      </p:pic>
      <p:pic>
        <p:nvPicPr>
          <p:cNvPr id="161" name="SK-5-img-15"/>
          <p:cNvPicPr/>
          <p:nvPr/>
        </p:nvPicPr>
        <p:blipFill>
          <a:blip r:embed="rId15"/>
          <a:stretch/>
        </p:blipFill>
        <p:spPr>
          <a:xfrm>
            <a:off x="5242320" y="4361400"/>
            <a:ext cx="767520" cy="733320"/>
          </a:xfrm>
          <a:prstGeom prst="rect">
            <a:avLst/>
          </a:prstGeom>
          <a:noFill/>
          <a:ln w="19080">
            <a:noFill/>
          </a:ln>
        </p:spPr>
      </p:pic>
      <p:pic>
        <p:nvPicPr>
          <p:cNvPr id="162" name="SK-5-img-16"/>
          <p:cNvPicPr/>
          <p:nvPr/>
        </p:nvPicPr>
        <p:blipFill>
          <a:blip r:embed="rId16"/>
          <a:stretch/>
        </p:blipFill>
        <p:spPr>
          <a:xfrm>
            <a:off x="5242320" y="3429000"/>
            <a:ext cx="767520" cy="726480"/>
          </a:xfrm>
          <a:prstGeom prst="rect">
            <a:avLst/>
          </a:prstGeom>
          <a:noFill/>
          <a:ln w="19080">
            <a:noFill/>
          </a:ln>
        </p:spPr>
      </p:pic>
      <p:pic>
        <p:nvPicPr>
          <p:cNvPr id="163" name="SK-5-img-17"/>
          <p:cNvPicPr/>
          <p:nvPr/>
        </p:nvPicPr>
        <p:blipFill>
          <a:blip r:embed="rId17"/>
          <a:stretch/>
        </p:blipFill>
        <p:spPr>
          <a:xfrm>
            <a:off x="5242320" y="2482560"/>
            <a:ext cx="767520" cy="726480"/>
          </a:xfrm>
          <a:prstGeom prst="rect">
            <a:avLst/>
          </a:prstGeom>
          <a:noFill/>
          <a:ln w="19080">
            <a:noFill/>
          </a:ln>
        </p:spPr>
      </p:pic>
      <p:pic>
        <p:nvPicPr>
          <p:cNvPr id="164" name="SK-5-img-18"/>
          <p:cNvPicPr/>
          <p:nvPr/>
        </p:nvPicPr>
        <p:blipFill>
          <a:blip r:embed="rId18"/>
          <a:stretch/>
        </p:blipFill>
        <p:spPr>
          <a:xfrm>
            <a:off x="5242320" y="1522440"/>
            <a:ext cx="767520" cy="740160"/>
          </a:xfrm>
          <a:prstGeom prst="rect">
            <a:avLst/>
          </a:prstGeom>
          <a:noFill/>
          <a:ln w="19080">
            <a:noFill/>
          </a:ln>
        </p:spPr>
      </p:pic>
      <p:pic>
        <p:nvPicPr>
          <p:cNvPr id="165" name="SK-5-img-19"/>
          <p:cNvPicPr/>
          <p:nvPr/>
        </p:nvPicPr>
        <p:blipFill>
          <a:blip r:embed="rId19"/>
          <a:stretch/>
        </p:blipFill>
        <p:spPr>
          <a:xfrm>
            <a:off x="11301840" y="1076760"/>
            <a:ext cx="450720" cy="417960"/>
          </a:xfrm>
          <a:prstGeom prst="rect">
            <a:avLst/>
          </a:prstGeom>
          <a:noFill/>
          <a:ln w="19080">
            <a:noFill/>
          </a:ln>
        </p:spPr>
      </p:pic>
      <p:pic>
        <p:nvPicPr>
          <p:cNvPr id="166" name="SK-5-img-20"/>
          <p:cNvPicPr/>
          <p:nvPr/>
        </p:nvPicPr>
        <p:blipFill>
          <a:blip r:embed="rId20"/>
          <a:stretch/>
        </p:blipFill>
        <p:spPr>
          <a:xfrm>
            <a:off x="0" y="0"/>
            <a:ext cx="4620240" cy="6857640"/>
          </a:xfrm>
          <a:prstGeom prst="rect">
            <a:avLst/>
          </a:prstGeom>
          <a:noFill/>
          <a:ln w="19080">
            <a:noFill/>
          </a:ln>
        </p:spPr>
      </p:pic>
      <p:pic>
        <p:nvPicPr>
          <p:cNvPr id="167" name="SK-5-img-21"/>
          <p:cNvPicPr/>
          <p:nvPr/>
        </p:nvPicPr>
        <p:blipFill>
          <a:blip r:embed="rId21"/>
          <a:stretch/>
        </p:blipFill>
        <p:spPr>
          <a:xfrm>
            <a:off x="1816560" y="2516760"/>
            <a:ext cx="731160" cy="719640"/>
          </a:xfrm>
          <a:prstGeom prst="rect">
            <a:avLst/>
          </a:prstGeom>
          <a:noFill/>
          <a:ln w="19080">
            <a:noFill/>
          </a:ln>
        </p:spPr>
      </p:pic>
      <p:sp>
        <p:nvSpPr>
          <p:cNvPr id="168" name="SK-5-text-22"/>
          <p:cNvSpPr/>
          <p:nvPr/>
        </p:nvSpPr>
        <p:spPr>
          <a:xfrm>
            <a:off x="1414080" y="294840"/>
            <a:ext cx="1535760" cy="349560"/>
          </a:xfrm>
          <a:custGeom>
            <a:avLst/>
            <a:gdLst>
              <a:gd name="textAreaLeft" fmla="*/ 0 w 1535760"/>
              <a:gd name="textAreaRight" fmla="*/ 1536120 w 1535760"/>
              <a:gd name="textAreaTop" fmla="*/ 0 h 349560"/>
              <a:gd name="textAreaBottom" fmla="*/ 349920 h 349560"/>
            </a:gdLst>
            <a:ahLst/>
            <a:cxnLst/>
            <a:rect l="textAreaLeft" t="textAreaTop" r="textAreaRight" b="textAreaBottom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 anchorCtr="1">
            <a:noAutofit/>
          </a:bodyPr>
          <a:p>
            <a:pPr algn="ctr">
              <a:lnSpc>
                <a:spcPct val="100000"/>
              </a:lnSpc>
            </a:pPr>
            <a:r>
              <a:rPr lang="it-IT" sz="1200" b="1" u="none" strike="noStrike">
                <a:solidFill>
                  <a:srgbClr val="000000"/>
                </a:solidFill>
                <a:effectLst/>
                <a:uFillTx/>
                <a:latin typeface="Montserrat"/>
                <a:ea typeface="Montserrat"/>
              </a:rPr>
              <a:t>XXXIV CONGRESSO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it-IT" sz="1200" b="1" u="none" strike="noStrike">
                <a:solidFill>
                  <a:srgbClr val="000000"/>
                </a:solidFill>
                <a:effectLst/>
                <a:uFillTx/>
                <a:latin typeface="Montserrat"/>
                <a:ea typeface="Montserrat"/>
              </a:rPr>
              <a:t>NAZIONALE SICOB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9" name="SK-5-text-23"/>
          <p:cNvSpPr/>
          <p:nvPr/>
        </p:nvSpPr>
        <p:spPr>
          <a:xfrm>
            <a:off x="1219320" y="816120"/>
            <a:ext cx="1901520" cy="603000"/>
          </a:xfrm>
          <a:custGeom>
            <a:avLst/>
            <a:gdLst>
              <a:gd name="textAreaLeft" fmla="*/ 0 w 1901520"/>
              <a:gd name="textAreaRight" fmla="*/ 1901880 w 1901520"/>
              <a:gd name="textAreaTop" fmla="*/ 0 h 603000"/>
              <a:gd name="textAreaBottom" fmla="*/ 603360 h 603000"/>
            </a:gdLst>
            <a:ahLst/>
            <a:cxnLst/>
            <a:rect l="textAreaLeft" t="textAreaTop" r="textAreaRight" b="textAreaBottom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 anchorCtr="1">
            <a:noAutofit/>
          </a:bodyPr>
          <a:p>
            <a:pPr algn="ctr">
              <a:lnSpc>
                <a:spcPct val="100000"/>
              </a:lnSpc>
            </a:pPr>
            <a:r>
              <a:rPr lang="it-IT" sz="2250" b="1" u="none" strike="noStrike">
                <a:solidFill>
                  <a:srgbClr val="000000"/>
                </a:solidFill>
                <a:effectLst/>
                <a:uFillTx/>
                <a:latin typeface="Calibri"/>
                <a:ea typeface="Microsoft YaHei"/>
              </a:rPr>
              <a:t>fromSurgery</a:t>
            </a:r>
            <a:endParaRPr lang="en-US" sz="22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it-IT" sz="2250" b="1" u="none" strike="noStrike">
                <a:solidFill>
                  <a:srgbClr val="000000"/>
                </a:solidFill>
                <a:effectLst/>
                <a:uFillTx/>
                <a:latin typeface="Calibri"/>
                <a:ea typeface="Microsoft YaHei"/>
              </a:rPr>
              <a:t>to Sinergy</a:t>
            </a:r>
            <a:endParaRPr lang="en-US" sz="22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0" name="SK-5-text-24"/>
          <p:cNvSpPr/>
          <p:nvPr/>
        </p:nvSpPr>
        <p:spPr>
          <a:xfrm>
            <a:off x="1487520" y="1467720"/>
            <a:ext cx="1377360" cy="294480"/>
          </a:xfrm>
          <a:custGeom>
            <a:avLst/>
            <a:gdLst>
              <a:gd name="textAreaLeft" fmla="*/ 0 w 1377360"/>
              <a:gd name="textAreaRight" fmla="*/ 1377720 w 1377360"/>
              <a:gd name="textAreaTop" fmla="*/ 0 h 294480"/>
              <a:gd name="textAreaBottom" fmla="*/ 294840 h 294480"/>
            </a:gdLst>
            <a:ahLst/>
            <a:cxnLst/>
            <a:rect l="textAreaLeft" t="textAreaTop" r="textAreaRight" b="textAreaBottom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 anchorCtr="1">
            <a:noAutofit/>
          </a:bodyPr>
          <a:p>
            <a:pPr algn="ctr">
              <a:lnSpc>
                <a:spcPct val="100000"/>
              </a:lnSpc>
            </a:pPr>
            <a:r>
              <a:rPr lang="it-IT" sz="980" b="0" u="none" strike="noStrike">
                <a:solidFill>
                  <a:srgbClr val="000000"/>
                </a:solidFill>
                <a:effectLst/>
                <a:uFillTx/>
                <a:latin typeface="Calibri"/>
                <a:ea typeface="Microsoft YaHei"/>
              </a:rPr>
              <a:t>la nuova era della terapia</a:t>
            </a:r>
            <a:endParaRPr lang="en-US" sz="98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it-IT" sz="980" b="0" u="none" strike="noStrike">
                <a:solidFill>
                  <a:srgbClr val="000000"/>
                </a:solidFill>
                <a:effectLst/>
                <a:uFillTx/>
                <a:latin typeface="Calibri"/>
                <a:ea typeface="Microsoft YaHei"/>
              </a:rPr>
              <a:t>metabolica di precisione</a:t>
            </a:r>
            <a:endParaRPr lang="en-US" sz="98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1" name="SK-5-text-25"/>
          <p:cNvSpPr/>
          <p:nvPr/>
        </p:nvSpPr>
        <p:spPr>
          <a:xfrm>
            <a:off x="1229760" y="1899720"/>
            <a:ext cx="1892520" cy="177840"/>
          </a:xfrm>
          <a:custGeom>
            <a:avLst/>
            <a:gdLst>
              <a:gd name="textAreaLeft" fmla="*/ 0 w 1892520"/>
              <a:gd name="textAreaRight" fmla="*/ 1892880 w 1892520"/>
              <a:gd name="textAreaTop" fmla="*/ 0 h 177840"/>
              <a:gd name="textAreaBottom" fmla="*/ 177840 h 177840"/>
            </a:gdLst>
            <a:ahLst/>
            <a:cxnLst/>
            <a:rect l="textAreaLeft" t="textAreaTop" r="textAreaRight" b="textAreaBottom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 anchorCtr="1">
            <a:noAutofit/>
          </a:bodyPr>
          <a:p>
            <a:pPr algn="ctr">
              <a:lnSpc>
                <a:spcPct val="100000"/>
              </a:lnSpc>
            </a:pPr>
            <a:r>
              <a:rPr lang="it-IT" sz="1050" b="1" u="none" strike="noStrike">
                <a:solidFill>
                  <a:srgbClr val="000000"/>
                </a:solidFill>
                <a:effectLst/>
                <a:uFillTx/>
                <a:latin typeface="Montserrat"/>
                <a:ea typeface="Montserrat"/>
              </a:rPr>
              <a:t>Pisa, 17-19 Settembre 2026</a:t>
            </a:r>
            <a:endParaRPr lang="en-US" sz="10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2" name="SK-5-text-26"/>
          <p:cNvSpPr/>
          <p:nvPr/>
        </p:nvSpPr>
        <p:spPr>
          <a:xfrm>
            <a:off x="1620000" y="3435840"/>
            <a:ext cx="1112040" cy="102600"/>
          </a:xfrm>
          <a:custGeom>
            <a:avLst/>
            <a:gdLst>
              <a:gd name="textAreaLeft" fmla="*/ 0 w 1112040"/>
              <a:gd name="textAreaRight" fmla="*/ 1112400 w 1112040"/>
              <a:gd name="textAreaTop" fmla="*/ 0 h 102600"/>
              <a:gd name="textAreaBottom" fmla="*/ 102960 h 102600"/>
            </a:gdLst>
            <a:ahLst/>
            <a:cxnLst/>
            <a:rect l="textAreaLeft" t="textAreaTop" r="textAreaRight" b="textAreaBottom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 anchorCtr="1">
            <a:noAutofit/>
          </a:bodyPr>
          <a:p>
            <a:pPr algn="ctr">
              <a:lnSpc>
                <a:spcPct val="100000"/>
              </a:lnSpc>
            </a:pPr>
            <a:r>
              <a:rPr lang="it-IT" sz="750" b="1" u="none" strike="noStrike">
                <a:solidFill>
                  <a:srgbClr val="000000"/>
                </a:solidFill>
                <a:effectLst/>
                <a:uFillTx/>
                <a:latin typeface="Montserrat"/>
                <a:ea typeface="Montserrat"/>
              </a:rPr>
              <a:t>WWW.SICOB.ORG</a:t>
            </a:r>
            <a:endParaRPr lang="en-US" sz="7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3" name="SK-5-text-27"/>
          <p:cNvSpPr/>
          <p:nvPr/>
        </p:nvSpPr>
        <p:spPr>
          <a:xfrm>
            <a:off x="5279040" y="253440"/>
            <a:ext cx="5120280" cy="987120"/>
          </a:xfrm>
          <a:custGeom>
            <a:avLst/>
            <a:gdLst>
              <a:gd name="textAreaLeft" fmla="*/ 0 w 5120280"/>
              <a:gd name="textAreaRight" fmla="*/ 5120640 w 5120280"/>
              <a:gd name="textAreaTop" fmla="*/ 0 h 987120"/>
              <a:gd name="textAreaBottom" fmla="*/ 987480 h 987120"/>
            </a:gdLst>
            <a:ahLst/>
            <a:cxnLst/>
            <a:rect l="textAreaLeft" t="textAreaTop" r="textAreaRight" b="textAreaBottom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>
              <a:lnSpc>
                <a:spcPct val="100000"/>
              </a:lnSpc>
            </a:pPr>
            <a:r>
              <a:rPr lang="it-IT" sz="3450" b="1" u="none" strike="noStrike">
                <a:solidFill>
                  <a:srgbClr val="000000"/>
                </a:solidFill>
                <a:effectLst/>
                <a:uFillTx/>
                <a:latin typeface="Montserrat"/>
                <a:ea typeface="Montserrat"/>
              </a:rPr>
              <a:t>Six-Month Outcomes</a:t>
            </a:r>
            <a:endParaRPr lang="en-US" sz="34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it-IT" sz="3450" b="1" u="none" strike="noStrike">
                <a:solidFill>
                  <a:srgbClr val="000000"/>
                </a:solidFill>
                <a:effectLst/>
                <a:uFillTx/>
                <a:latin typeface="Montserrat"/>
                <a:ea typeface="Montserrat"/>
              </a:rPr>
              <a:t>and Conclusion</a:t>
            </a:r>
            <a:endParaRPr lang="en-US" sz="34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4" name="SK-5-text-28"/>
          <p:cNvSpPr/>
          <p:nvPr/>
        </p:nvSpPr>
        <p:spPr>
          <a:xfrm>
            <a:off x="6412680" y="1680120"/>
            <a:ext cx="5778720" cy="246240"/>
          </a:xfrm>
          <a:custGeom>
            <a:avLst/>
            <a:gdLst>
              <a:gd name="textAreaLeft" fmla="*/ 0 w 5778720"/>
              <a:gd name="textAreaRight" fmla="*/ 5779080 w 5778720"/>
              <a:gd name="textAreaTop" fmla="*/ 0 h 246240"/>
              <a:gd name="textAreaBottom" fmla="*/ 246600 h 246240"/>
            </a:gdLst>
            <a:ahLst/>
            <a:cxnLst/>
            <a:rect l="textAreaLeft" t="textAreaTop" r="textAreaRight" b="textAreaBottom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>
              <a:lnSpc>
                <a:spcPct val="100000"/>
              </a:lnSpc>
            </a:pPr>
            <a:r>
              <a:rPr lang="it-IT" sz="1650" b="1" u="none" strike="noStrike">
                <a:solidFill>
                  <a:srgbClr val="000000"/>
                </a:solidFill>
                <a:effectLst/>
                <a:uFillTx/>
                <a:latin typeface="Montserrat"/>
                <a:ea typeface="Montserrat"/>
              </a:rPr>
              <a:t>Uneventful postoperative course</a:t>
            </a:r>
            <a:endParaRPr lang="en-US" sz="16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5" name="SK-5-text-29"/>
          <p:cNvSpPr/>
          <p:nvPr/>
        </p:nvSpPr>
        <p:spPr>
          <a:xfrm>
            <a:off x="6424920" y="1988640"/>
            <a:ext cx="5766480" cy="218880"/>
          </a:xfrm>
          <a:custGeom>
            <a:avLst/>
            <a:gdLst>
              <a:gd name="textAreaLeft" fmla="*/ 0 w 5766480"/>
              <a:gd name="textAreaRight" fmla="*/ 5766480 w 5766480"/>
              <a:gd name="textAreaTop" fmla="*/ 0 h 218880"/>
              <a:gd name="textAreaBottom" fmla="*/ 219240 h 218880"/>
            </a:gdLst>
            <a:ahLst/>
            <a:cxnLst/>
            <a:rect l="textAreaLeft" t="textAreaTop" r="textAreaRight" b="textAreaBottom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>
              <a:lnSpc>
                <a:spcPct val="100000"/>
              </a:lnSpc>
            </a:pPr>
            <a:r>
              <a:rPr lang="it-IT" sz="1350" b="0" u="none" strike="noStrike">
                <a:solidFill>
                  <a:srgbClr val="000000"/>
                </a:solidFill>
                <a:effectLst/>
                <a:uFillTx/>
                <a:latin typeface="Montserrat"/>
                <a:ea typeface="Montserrat"/>
              </a:rPr>
              <a:t>Regular recovery with no reported complications.</a:t>
            </a:r>
            <a:endParaRPr lang="en-US" sz="13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6" name="SK-5-text-30"/>
          <p:cNvSpPr/>
          <p:nvPr/>
        </p:nvSpPr>
        <p:spPr>
          <a:xfrm>
            <a:off x="6412680" y="2619720"/>
            <a:ext cx="5778720" cy="246240"/>
          </a:xfrm>
          <a:custGeom>
            <a:avLst/>
            <a:gdLst>
              <a:gd name="textAreaLeft" fmla="*/ 0 w 5778720"/>
              <a:gd name="textAreaRight" fmla="*/ 5779080 w 5778720"/>
              <a:gd name="textAreaTop" fmla="*/ 0 h 246240"/>
              <a:gd name="textAreaBottom" fmla="*/ 246600 h 246240"/>
            </a:gdLst>
            <a:ahLst/>
            <a:cxnLst/>
            <a:rect l="textAreaLeft" t="textAreaTop" r="textAreaRight" b="textAreaBottom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>
              <a:lnSpc>
                <a:spcPct val="100000"/>
              </a:lnSpc>
            </a:pPr>
            <a:r>
              <a:rPr lang="it-IT" sz="1650" b="1" u="none" strike="noStrike">
                <a:solidFill>
                  <a:srgbClr val="000000"/>
                </a:solidFill>
                <a:effectLst/>
                <a:uFillTx/>
                <a:latin typeface="Montserrat"/>
                <a:ea typeface="Montserrat"/>
              </a:rPr>
              <a:t>Weight and BMI at 6 months</a:t>
            </a:r>
            <a:endParaRPr lang="en-US" sz="16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7" name="SK-5-text-31"/>
          <p:cNvSpPr/>
          <p:nvPr/>
        </p:nvSpPr>
        <p:spPr>
          <a:xfrm>
            <a:off x="6412680" y="2928240"/>
            <a:ext cx="5778720" cy="225720"/>
          </a:xfrm>
          <a:custGeom>
            <a:avLst/>
            <a:gdLst>
              <a:gd name="textAreaLeft" fmla="*/ 0 w 5778720"/>
              <a:gd name="textAreaRight" fmla="*/ 5779080 w 5778720"/>
              <a:gd name="textAreaTop" fmla="*/ 0 h 225720"/>
              <a:gd name="textAreaBottom" fmla="*/ 226080 h 225720"/>
            </a:gdLst>
            <a:ahLst/>
            <a:cxnLst/>
            <a:rect l="textAreaLeft" t="textAreaTop" r="textAreaRight" b="textAreaBottom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>
              <a:lnSpc>
                <a:spcPct val="100000"/>
              </a:lnSpc>
            </a:pPr>
            <a:r>
              <a:rPr lang="it-IT" sz="1350" b="0" u="none" strike="noStrike">
                <a:solidFill>
                  <a:srgbClr val="000000"/>
                </a:solidFill>
                <a:effectLst/>
                <a:uFillTx/>
                <a:latin typeface="Montserrat"/>
                <a:ea typeface="Montserrat"/>
              </a:rPr>
              <a:t>Weight 85 kg; BMI 30.5 kg/m² at height 1.67 m.</a:t>
            </a:r>
            <a:endParaRPr lang="en-US" sz="13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8" name="SK-5-text-32"/>
          <p:cNvSpPr/>
          <p:nvPr/>
        </p:nvSpPr>
        <p:spPr>
          <a:xfrm>
            <a:off x="6412680" y="3559320"/>
            <a:ext cx="5133600" cy="253080"/>
          </a:xfrm>
          <a:custGeom>
            <a:avLst/>
            <a:gdLst>
              <a:gd name="textAreaLeft" fmla="*/ 0 w 5133600"/>
              <a:gd name="textAreaRight" fmla="*/ 5133960 w 5133600"/>
              <a:gd name="textAreaTop" fmla="*/ 0 h 253080"/>
              <a:gd name="textAreaBottom" fmla="*/ 253080 h 253080"/>
            </a:gdLst>
            <a:ahLst/>
            <a:cxnLst/>
            <a:rect l="textAreaLeft" t="textAreaTop" r="textAreaRight" b="textAreaBottom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>
              <a:lnSpc>
                <a:spcPct val="100000"/>
              </a:lnSpc>
            </a:pPr>
            <a:r>
              <a:rPr lang="it-IT" sz="1650" b="1" u="none" strike="noStrike">
                <a:solidFill>
                  <a:srgbClr val="000000"/>
                </a:solidFill>
                <a:effectLst/>
                <a:uFillTx/>
                <a:latin typeface="Montserrat"/>
                <a:ea typeface="Montserrat"/>
              </a:rPr>
              <a:t>Absolute weight loss</a:t>
            </a:r>
            <a:endParaRPr lang="en-US" sz="16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9" name="SK-5-text-33"/>
          <p:cNvSpPr/>
          <p:nvPr/>
        </p:nvSpPr>
        <p:spPr>
          <a:xfrm>
            <a:off x="6412680" y="3861000"/>
            <a:ext cx="5778720" cy="218880"/>
          </a:xfrm>
          <a:custGeom>
            <a:avLst/>
            <a:gdLst>
              <a:gd name="textAreaLeft" fmla="*/ 0 w 5778720"/>
              <a:gd name="textAreaRight" fmla="*/ 5779080 w 5778720"/>
              <a:gd name="textAreaTop" fmla="*/ 0 h 218880"/>
              <a:gd name="textAreaBottom" fmla="*/ 219240 h 218880"/>
            </a:gdLst>
            <a:ahLst/>
            <a:cxnLst/>
            <a:rect l="textAreaLeft" t="textAreaTop" r="textAreaRight" b="textAreaBottom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>
              <a:lnSpc>
                <a:spcPct val="100000"/>
              </a:lnSpc>
            </a:pPr>
            <a:r>
              <a:rPr lang="it-IT" sz="1350" b="0" u="none" strike="noStrike">
                <a:solidFill>
                  <a:srgbClr val="000000"/>
                </a:solidFill>
                <a:effectLst/>
                <a:uFillTx/>
                <a:latin typeface="Montserrat"/>
                <a:ea typeface="Montserrat"/>
              </a:rPr>
              <a:t>40 kg reduction from the baseline weight of 125 kg.</a:t>
            </a:r>
            <a:endParaRPr lang="en-US" sz="13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0" name="SK-5-text-34"/>
          <p:cNvSpPr/>
          <p:nvPr/>
        </p:nvSpPr>
        <p:spPr>
          <a:xfrm>
            <a:off x="6412680" y="4492080"/>
            <a:ext cx="5636520" cy="253080"/>
          </a:xfrm>
          <a:custGeom>
            <a:avLst/>
            <a:gdLst>
              <a:gd name="textAreaLeft" fmla="*/ 0 w 5636520"/>
              <a:gd name="textAreaRight" fmla="*/ 5636880 w 5636520"/>
              <a:gd name="textAreaTop" fmla="*/ 0 h 253080"/>
              <a:gd name="textAreaBottom" fmla="*/ 253080 h 253080"/>
            </a:gdLst>
            <a:ahLst/>
            <a:cxnLst/>
            <a:rect l="textAreaLeft" t="textAreaTop" r="textAreaRight" b="textAreaBottom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>
              <a:lnSpc>
                <a:spcPct val="100000"/>
              </a:lnSpc>
            </a:pPr>
            <a:r>
              <a:rPr lang="it-IT" sz="1650" b="1" u="none" strike="noStrike">
                <a:solidFill>
                  <a:srgbClr val="000000"/>
                </a:solidFill>
                <a:effectLst/>
                <a:uFillTx/>
                <a:latin typeface="Montserrat"/>
                <a:ea typeface="Montserrat"/>
              </a:rPr>
              <a:t>Total body weight loss</a:t>
            </a:r>
            <a:endParaRPr lang="en-US" sz="16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1" name="SK-5-text-35"/>
          <p:cNvSpPr/>
          <p:nvPr/>
        </p:nvSpPr>
        <p:spPr>
          <a:xfrm>
            <a:off x="6412680" y="4800600"/>
            <a:ext cx="5778720" cy="205200"/>
          </a:xfrm>
          <a:custGeom>
            <a:avLst/>
            <a:gdLst>
              <a:gd name="textAreaLeft" fmla="*/ 0 w 5778720"/>
              <a:gd name="textAreaRight" fmla="*/ 5779080 w 5778720"/>
              <a:gd name="textAreaTop" fmla="*/ 0 h 205200"/>
              <a:gd name="textAreaBottom" fmla="*/ 205560 h 205200"/>
            </a:gdLst>
            <a:ahLst/>
            <a:cxnLst/>
            <a:rect l="textAreaLeft" t="textAreaTop" r="textAreaRight" b="textAreaBottom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>
              <a:lnSpc>
                <a:spcPct val="100000"/>
              </a:lnSpc>
            </a:pPr>
            <a:r>
              <a:rPr lang="it-IT" sz="1350" b="0" u="none" strike="noStrike">
                <a:solidFill>
                  <a:srgbClr val="000000"/>
                </a:solidFill>
                <a:effectLst/>
                <a:uFillTx/>
                <a:latin typeface="Montserrat"/>
                <a:ea typeface="Montserrat"/>
              </a:rPr>
              <a:t>32.0% total body weight loss at 6 months.</a:t>
            </a:r>
            <a:endParaRPr lang="en-US" sz="13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2" name="SK-5-text-36"/>
          <p:cNvSpPr/>
          <p:nvPr/>
        </p:nvSpPr>
        <p:spPr>
          <a:xfrm>
            <a:off x="6412680" y="5417640"/>
            <a:ext cx="5778720" cy="232560"/>
          </a:xfrm>
          <a:custGeom>
            <a:avLst/>
            <a:gdLst>
              <a:gd name="textAreaLeft" fmla="*/ 0 w 5778720"/>
              <a:gd name="textAreaRight" fmla="*/ 5779080 w 5778720"/>
              <a:gd name="textAreaTop" fmla="*/ 0 h 232560"/>
              <a:gd name="textAreaBottom" fmla="*/ 232920 h 232560"/>
            </a:gdLst>
            <a:ahLst/>
            <a:cxnLst/>
            <a:rect l="textAreaLeft" t="textAreaTop" r="textAreaRight" b="textAreaBottom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>
              <a:lnSpc>
                <a:spcPct val="100000"/>
              </a:lnSpc>
            </a:pPr>
            <a:r>
              <a:rPr lang="it-IT" sz="1650" b="1" u="none" strike="noStrike">
                <a:solidFill>
                  <a:srgbClr val="000000"/>
                </a:solidFill>
                <a:effectLst/>
                <a:uFillTx/>
                <a:latin typeface="Montserrat"/>
                <a:ea typeface="Montserrat"/>
              </a:rPr>
              <a:t>Cautious case conclusion</a:t>
            </a:r>
            <a:endParaRPr lang="en-US" sz="16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3" name="SK-5-text-37"/>
          <p:cNvSpPr/>
          <p:nvPr/>
        </p:nvSpPr>
        <p:spPr>
          <a:xfrm>
            <a:off x="6400800" y="5739840"/>
            <a:ext cx="5486040" cy="452160"/>
          </a:xfrm>
          <a:custGeom>
            <a:avLst/>
            <a:gdLst>
              <a:gd name="textAreaLeft" fmla="*/ 0 w 5486040"/>
              <a:gd name="textAreaRight" fmla="*/ 5486400 w 5486040"/>
              <a:gd name="textAreaTop" fmla="*/ 0 h 452160"/>
              <a:gd name="textAreaBottom" fmla="*/ 452520 h 452160"/>
            </a:gdLst>
            <a:ahLst/>
            <a:cxnLst/>
            <a:rect l="textAreaLeft" t="textAreaTop" r="textAreaRight" b="textAreaBottom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>
              <a:lnSpc>
                <a:spcPct val="100000"/>
              </a:lnSpc>
            </a:pPr>
            <a:r>
              <a:rPr lang="it-IT" sz="1350" b="0" u="none" strike="noStrike">
                <a:solidFill>
                  <a:srgbClr val="000000"/>
                </a:solidFill>
                <a:effectLst/>
                <a:uFillTx/>
                <a:latin typeface="Montserrat"/>
                <a:ea typeface="Montserrat"/>
              </a:rPr>
              <a:t>Transit bipartition was technically feasible in this selected case,</a:t>
            </a:r>
            <a:endParaRPr lang="en-US" sz="13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it-IT" sz="1350" b="0" u="none" strike="noStrike">
                <a:solidFill>
                  <a:srgbClr val="000000"/>
                </a:solidFill>
                <a:effectLst/>
                <a:uFillTx/>
                <a:latin typeface="Montserrat"/>
                <a:ea typeface="Montserrat"/>
              </a:rPr>
              <a:t>with substantial interim weight loss.</a:t>
            </a:r>
            <a:endParaRPr lang="en-US" sz="13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4" name="SK-5-text-38"/>
          <p:cNvSpPr/>
          <p:nvPr/>
        </p:nvSpPr>
        <p:spPr>
          <a:xfrm>
            <a:off x="6412680" y="6233760"/>
            <a:ext cx="5778720" cy="212040"/>
          </a:xfrm>
          <a:custGeom>
            <a:avLst/>
            <a:gdLst>
              <a:gd name="textAreaLeft" fmla="*/ 0 w 5778720"/>
              <a:gd name="textAreaRight" fmla="*/ 5779080 w 5778720"/>
              <a:gd name="textAreaTop" fmla="*/ 0 h 212040"/>
              <a:gd name="textAreaBottom" fmla="*/ 212400 h 212040"/>
            </a:gdLst>
            <a:ahLst/>
            <a:cxnLst/>
            <a:rect l="textAreaLeft" t="textAreaTop" r="textAreaRight" b="textAreaBottom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>
              <a:lnSpc>
                <a:spcPct val="100000"/>
              </a:lnSpc>
            </a:pPr>
            <a:r>
              <a:rPr lang="it-IT" sz="1350" b="0" u="none" strike="noStrike">
                <a:solidFill>
                  <a:srgbClr val="000000"/>
                </a:solidFill>
                <a:effectLst/>
                <a:uFillTx/>
                <a:latin typeface="Montserrat"/>
                <a:ea typeface="Montserrat"/>
              </a:rPr>
              <a:t>One case cannot establish long-term safety or comparative efficacy.</a:t>
            </a:r>
            <a:endParaRPr lang="en-US" sz="13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3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5" name="SK-5-img-2"/>
          <p:cNvPicPr/>
          <p:nvPr/>
        </p:nvPicPr>
        <p:blipFill>
          <a:blip r:embed="rId1"/>
          <a:stretch/>
        </p:blipFill>
        <p:spPr>
          <a:xfrm>
            <a:off x="0" y="0"/>
            <a:ext cx="4730040" cy="6857640"/>
          </a:xfrm>
          <a:prstGeom prst="rect">
            <a:avLst/>
          </a:prstGeom>
          <a:noFill/>
          <a:ln w="19080">
            <a:noFill/>
          </a:ln>
        </p:spPr>
      </p:pic>
      <p:pic>
        <p:nvPicPr>
          <p:cNvPr id="186" name="SK-5-img-3"/>
          <p:cNvPicPr/>
          <p:nvPr/>
        </p:nvPicPr>
        <p:blipFill>
          <a:blip r:embed="rId2"/>
          <a:stretch/>
        </p:blipFill>
        <p:spPr>
          <a:xfrm>
            <a:off x="4730400" y="0"/>
            <a:ext cx="121680" cy="6857640"/>
          </a:xfrm>
          <a:prstGeom prst="rect">
            <a:avLst/>
          </a:prstGeom>
          <a:noFill/>
          <a:ln w="19080">
            <a:noFill/>
          </a:ln>
        </p:spPr>
      </p:pic>
      <p:pic>
        <p:nvPicPr>
          <p:cNvPr id="187" name="SK-5-img-20"/>
          <p:cNvPicPr/>
          <p:nvPr/>
        </p:nvPicPr>
        <p:blipFill>
          <a:blip r:embed="rId3"/>
          <a:stretch/>
        </p:blipFill>
        <p:spPr>
          <a:xfrm>
            <a:off x="0" y="0"/>
            <a:ext cx="4620240" cy="6857640"/>
          </a:xfrm>
          <a:prstGeom prst="rect">
            <a:avLst/>
          </a:prstGeom>
          <a:noFill/>
          <a:ln w="19080">
            <a:noFill/>
          </a:ln>
        </p:spPr>
      </p:pic>
      <p:pic>
        <p:nvPicPr>
          <p:cNvPr id="188" name="SK-5-img-21"/>
          <p:cNvPicPr/>
          <p:nvPr/>
        </p:nvPicPr>
        <p:blipFill>
          <a:blip r:embed="rId4"/>
          <a:stretch/>
        </p:blipFill>
        <p:spPr>
          <a:xfrm>
            <a:off x="1816560" y="2516760"/>
            <a:ext cx="731160" cy="719640"/>
          </a:xfrm>
          <a:prstGeom prst="rect">
            <a:avLst/>
          </a:prstGeom>
          <a:noFill/>
          <a:ln w="19080">
            <a:noFill/>
          </a:ln>
        </p:spPr>
      </p:pic>
      <p:sp>
        <p:nvSpPr>
          <p:cNvPr id="189" name="SK-5-text-22"/>
          <p:cNvSpPr/>
          <p:nvPr/>
        </p:nvSpPr>
        <p:spPr>
          <a:xfrm>
            <a:off x="1414080" y="294840"/>
            <a:ext cx="1535760" cy="349560"/>
          </a:xfrm>
          <a:custGeom>
            <a:avLst/>
            <a:gdLst>
              <a:gd name="textAreaLeft" fmla="*/ 0 w 1535760"/>
              <a:gd name="textAreaRight" fmla="*/ 1536120 w 1535760"/>
              <a:gd name="textAreaTop" fmla="*/ 0 h 349560"/>
              <a:gd name="textAreaBottom" fmla="*/ 349920 h 349560"/>
            </a:gdLst>
            <a:ahLst/>
            <a:cxnLst/>
            <a:rect l="textAreaLeft" t="textAreaTop" r="textAreaRight" b="textAreaBottom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 anchorCtr="1">
            <a:noAutofit/>
          </a:bodyPr>
          <a:p>
            <a:pPr algn="ctr">
              <a:lnSpc>
                <a:spcPct val="100000"/>
              </a:lnSpc>
            </a:pPr>
            <a:r>
              <a:rPr lang="it-IT" sz="1200" b="1" u="none" strike="noStrike">
                <a:solidFill>
                  <a:srgbClr val="000000"/>
                </a:solidFill>
                <a:effectLst/>
                <a:uFillTx/>
                <a:latin typeface="Montserrat"/>
                <a:ea typeface="Montserrat"/>
              </a:rPr>
              <a:t>XXXIV CONGRESSO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it-IT" sz="1200" b="1" u="none" strike="noStrike">
                <a:solidFill>
                  <a:srgbClr val="000000"/>
                </a:solidFill>
                <a:effectLst/>
                <a:uFillTx/>
                <a:latin typeface="Montserrat"/>
                <a:ea typeface="Montserrat"/>
              </a:rPr>
              <a:t>NAZIONALE SICOB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0" name="SK-5-text-23"/>
          <p:cNvSpPr/>
          <p:nvPr/>
        </p:nvSpPr>
        <p:spPr>
          <a:xfrm>
            <a:off x="1219320" y="816120"/>
            <a:ext cx="1901520" cy="603000"/>
          </a:xfrm>
          <a:custGeom>
            <a:avLst/>
            <a:gdLst>
              <a:gd name="textAreaLeft" fmla="*/ 0 w 1901520"/>
              <a:gd name="textAreaRight" fmla="*/ 1901880 w 1901520"/>
              <a:gd name="textAreaTop" fmla="*/ 0 h 603000"/>
              <a:gd name="textAreaBottom" fmla="*/ 603360 h 603000"/>
            </a:gdLst>
            <a:ahLst/>
            <a:cxnLst/>
            <a:rect l="textAreaLeft" t="textAreaTop" r="textAreaRight" b="textAreaBottom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 anchorCtr="1">
            <a:noAutofit/>
          </a:bodyPr>
          <a:p>
            <a:pPr algn="ctr">
              <a:lnSpc>
                <a:spcPct val="100000"/>
              </a:lnSpc>
            </a:pPr>
            <a:r>
              <a:rPr lang="it-IT" sz="2250" b="1" u="none" strike="noStrike">
                <a:solidFill>
                  <a:srgbClr val="000000"/>
                </a:solidFill>
                <a:effectLst/>
                <a:uFillTx/>
                <a:latin typeface="Calibri"/>
                <a:ea typeface="Microsoft YaHei"/>
              </a:rPr>
              <a:t>fromSurgery</a:t>
            </a:r>
            <a:endParaRPr lang="en-US" sz="22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it-IT" sz="2250" b="1" u="none" strike="noStrike">
                <a:solidFill>
                  <a:srgbClr val="000000"/>
                </a:solidFill>
                <a:effectLst/>
                <a:uFillTx/>
                <a:latin typeface="Calibri"/>
                <a:ea typeface="Microsoft YaHei"/>
              </a:rPr>
              <a:t>to Sinergy</a:t>
            </a:r>
            <a:endParaRPr lang="en-US" sz="22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1" name="SK-5-text-24"/>
          <p:cNvSpPr/>
          <p:nvPr/>
        </p:nvSpPr>
        <p:spPr>
          <a:xfrm>
            <a:off x="1487520" y="1467720"/>
            <a:ext cx="1377360" cy="294480"/>
          </a:xfrm>
          <a:custGeom>
            <a:avLst/>
            <a:gdLst>
              <a:gd name="textAreaLeft" fmla="*/ 0 w 1377360"/>
              <a:gd name="textAreaRight" fmla="*/ 1377720 w 1377360"/>
              <a:gd name="textAreaTop" fmla="*/ 0 h 294480"/>
              <a:gd name="textAreaBottom" fmla="*/ 294840 h 294480"/>
            </a:gdLst>
            <a:ahLst/>
            <a:cxnLst/>
            <a:rect l="textAreaLeft" t="textAreaTop" r="textAreaRight" b="textAreaBottom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 anchorCtr="1">
            <a:noAutofit/>
          </a:bodyPr>
          <a:p>
            <a:pPr algn="ctr">
              <a:lnSpc>
                <a:spcPct val="100000"/>
              </a:lnSpc>
            </a:pPr>
            <a:r>
              <a:rPr lang="it-IT" sz="980" b="0" u="none" strike="noStrike">
                <a:solidFill>
                  <a:srgbClr val="000000"/>
                </a:solidFill>
                <a:effectLst/>
                <a:uFillTx/>
                <a:latin typeface="Calibri"/>
                <a:ea typeface="Microsoft YaHei"/>
              </a:rPr>
              <a:t>la nuova era della terapia</a:t>
            </a:r>
            <a:endParaRPr lang="en-US" sz="98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it-IT" sz="980" b="0" u="none" strike="noStrike">
                <a:solidFill>
                  <a:srgbClr val="000000"/>
                </a:solidFill>
                <a:effectLst/>
                <a:uFillTx/>
                <a:latin typeface="Calibri"/>
                <a:ea typeface="Microsoft YaHei"/>
              </a:rPr>
              <a:t>metabolica di precisione</a:t>
            </a:r>
            <a:endParaRPr lang="en-US" sz="98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2" name="SK-5-text-25"/>
          <p:cNvSpPr/>
          <p:nvPr/>
        </p:nvSpPr>
        <p:spPr>
          <a:xfrm>
            <a:off x="1229760" y="1899720"/>
            <a:ext cx="1892520" cy="177840"/>
          </a:xfrm>
          <a:custGeom>
            <a:avLst/>
            <a:gdLst>
              <a:gd name="textAreaLeft" fmla="*/ 0 w 1892520"/>
              <a:gd name="textAreaRight" fmla="*/ 1892880 w 1892520"/>
              <a:gd name="textAreaTop" fmla="*/ 0 h 177840"/>
              <a:gd name="textAreaBottom" fmla="*/ 177840 h 177840"/>
            </a:gdLst>
            <a:ahLst/>
            <a:cxnLst/>
            <a:rect l="textAreaLeft" t="textAreaTop" r="textAreaRight" b="textAreaBottom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 anchorCtr="1">
            <a:noAutofit/>
          </a:bodyPr>
          <a:p>
            <a:pPr algn="ctr">
              <a:lnSpc>
                <a:spcPct val="100000"/>
              </a:lnSpc>
            </a:pPr>
            <a:r>
              <a:rPr lang="it-IT" sz="1050" b="1" u="none" strike="noStrike">
                <a:solidFill>
                  <a:srgbClr val="000000"/>
                </a:solidFill>
                <a:effectLst/>
                <a:uFillTx/>
                <a:latin typeface="Montserrat"/>
                <a:ea typeface="Montserrat"/>
              </a:rPr>
              <a:t>Pisa, 17-19 Settembre 2026</a:t>
            </a:r>
            <a:endParaRPr lang="en-US" sz="10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3" name="SK-5-text-26"/>
          <p:cNvSpPr/>
          <p:nvPr/>
        </p:nvSpPr>
        <p:spPr>
          <a:xfrm>
            <a:off x="1620000" y="3435840"/>
            <a:ext cx="1112040" cy="102600"/>
          </a:xfrm>
          <a:custGeom>
            <a:avLst/>
            <a:gdLst>
              <a:gd name="textAreaLeft" fmla="*/ 0 w 1112040"/>
              <a:gd name="textAreaRight" fmla="*/ 1112400 w 1112040"/>
              <a:gd name="textAreaTop" fmla="*/ 0 h 102600"/>
              <a:gd name="textAreaBottom" fmla="*/ 102960 h 102600"/>
            </a:gdLst>
            <a:ahLst/>
            <a:cxnLst/>
            <a:rect l="textAreaLeft" t="textAreaTop" r="textAreaRight" b="textAreaBottom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 anchorCtr="1">
            <a:noAutofit/>
          </a:bodyPr>
          <a:p>
            <a:pPr algn="ctr">
              <a:lnSpc>
                <a:spcPct val="100000"/>
              </a:lnSpc>
            </a:pPr>
            <a:r>
              <a:rPr lang="it-IT" sz="750" b="1" u="none" strike="noStrike">
                <a:solidFill>
                  <a:srgbClr val="000000"/>
                </a:solidFill>
                <a:effectLst/>
                <a:uFillTx/>
                <a:latin typeface="Montserrat"/>
                <a:ea typeface="Montserrat"/>
              </a:rPr>
              <a:t>WWW.SICOB.ORG</a:t>
            </a:r>
            <a:endParaRPr lang="en-US" sz="7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4" name="SK-5-text-27"/>
          <p:cNvSpPr/>
          <p:nvPr/>
        </p:nvSpPr>
        <p:spPr>
          <a:xfrm>
            <a:off x="5279040" y="253440"/>
            <a:ext cx="5120280" cy="987120"/>
          </a:xfrm>
          <a:custGeom>
            <a:avLst/>
            <a:gdLst>
              <a:gd name="textAreaLeft" fmla="*/ 0 w 5120280"/>
              <a:gd name="textAreaRight" fmla="*/ 5120640 w 5120280"/>
              <a:gd name="textAreaTop" fmla="*/ 0 h 987120"/>
              <a:gd name="textAreaBottom" fmla="*/ 987480 h 987120"/>
            </a:gdLst>
            <a:ahLst/>
            <a:cxnLst/>
            <a:rect l="textAreaLeft" t="textAreaTop" r="textAreaRight" b="textAreaBottom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>
              <a:lnSpc>
                <a:spcPct val="100000"/>
              </a:lnSpc>
            </a:pPr>
            <a:endParaRPr lang="en-US" sz="34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endParaRPr lang="en-US" sz="34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endParaRPr lang="en-US" sz="34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endParaRPr lang="en-US" sz="34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endParaRPr lang="en-US" sz="34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endParaRPr lang="en-US" sz="34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endParaRPr lang="en-US" sz="34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it-IT" sz="3450" b="1" u="none" strike="noStrike">
                <a:solidFill>
                  <a:srgbClr val="000000"/>
                </a:solidFill>
                <a:effectLst/>
                <a:uFillTx/>
                <a:latin typeface="Montserrat"/>
                <a:ea typeface="Montserrat"/>
              </a:rPr>
              <a:t>             Grazie per l'attenzione</a:t>
            </a:r>
            <a:endParaRPr lang="en-US" sz="34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5" name="SK-5-text-30"/>
          <p:cNvSpPr/>
          <p:nvPr/>
        </p:nvSpPr>
        <p:spPr>
          <a:xfrm>
            <a:off x="6412680" y="2619720"/>
            <a:ext cx="5778720" cy="246240"/>
          </a:xfrm>
          <a:custGeom>
            <a:avLst/>
            <a:gdLst>
              <a:gd name="textAreaLeft" fmla="*/ 0 w 5778720"/>
              <a:gd name="textAreaRight" fmla="*/ 5779080 w 5778720"/>
              <a:gd name="textAreaTop" fmla="*/ 0 h 246240"/>
              <a:gd name="textAreaBottom" fmla="*/ 246600 h 246240"/>
            </a:gdLst>
            <a:ahLst/>
            <a:cxnLst/>
            <a:rect l="textAreaLeft" t="textAreaTop" r="textAreaRight" b="textAreaBottom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/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6" name="SK-5-text-37"/>
          <p:cNvSpPr/>
          <p:nvPr/>
        </p:nvSpPr>
        <p:spPr>
          <a:xfrm>
            <a:off x="6400800" y="5739840"/>
            <a:ext cx="5486040" cy="452160"/>
          </a:xfrm>
          <a:custGeom>
            <a:avLst/>
            <a:gdLst>
              <a:gd name="textAreaLeft" fmla="*/ 0 w 5486040"/>
              <a:gd name="textAreaRight" fmla="*/ 5486400 w 5486040"/>
              <a:gd name="textAreaTop" fmla="*/ 0 h 452160"/>
              <a:gd name="textAreaBottom" fmla="*/ 452520 h 452160"/>
            </a:gdLst>
            <a:ahLst/>
            <a:cxnLst/>
            <a:rect l="textAreaLeft" t="textAreaTop" r="textAreaRight" b="textAreaBottom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/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7" name="SK-5-text-38"/>
          <p:cNvSpPr/>
          <p:nvPr/>
        </p:nvSpPr>
        <p:spPr>
          <a:xfrm>
            <a:off x="6412680" y="6233760"/>
            <a:ext cx="5778720" cy="212040"/>
          </a:xfrm>
          <a:custGeom>
            <a:avLst/>
            <a:gdLst>
              <a:gd name="textAreaLeft" fmla="*/ 0 w 5778720"/>
              <a:gd name="textAreaRight" fmla="*/ 5779080 w 5778720"/>
              <a:gd name="textAreaTop" fmla="*/ 0 h 212040"/>
              <a:gd name="textAreaBottom" fmla="*/ 212400 h 212040"/>
            </a:gdLst>
            <a:ahLst/>
            <a:cxnLst/>
            <a:rect l="textAreaLeft" t="textAreaTop" r="textAreaRight" b="textAreaBottom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Autofit/>
          </a:bodyPr>
          <a:p>
            <a:pPr/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3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13.xml><?xml version="1.0" encoding="utf-8"?>
<a:theme xmlns:a="http://schemas.openxmlformats.org/drawingml/2006/main" xmlns:r="http://schemas.openxmlformats.org/officeDocument/2006/relationships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LibreOfficeDev/26.8.0.0.alpha0$Linux_X86_64 LibreOffice_project/2c87e51eeaa2b413ff4ae097b2705eea1995d8e5</Application>
  <AppVersion>15.0000</AppVersion>
  <Words>477</Words>
  <Paragraphs>144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dc:description/>
  <dc:language>en-US</dc:language>
  <cp:lastModifiedBy>Daniele Filippi</cp:lastModifiedBy>
  <dcterms:modified xsi:type="dcterms:W3CDTF">2026-09-18T13:59:14Z</dcterms:modified>
  <cp:revision>1</cp:revision>
  <dc:subject/>
  <dc:title/>
</cp:coreProperties>
</file>